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134804990" r:id="rId2"/>
    <p:sldId id="2134804991" r:id="rId3"/>
    <p:sldId id="2134804987" r:id="rId4"/>
    <p:sldId id="2134804988" r:id="rId5"/>
    <p:sldId id="2134804989" r:id="rId6"/>
    <p:sldId id="6451" r:id="rId7"/>
    <p:sldId id="2134804981" r:id="rId8"/>
    <p:sldId id="6452" r:id="rId9"/>
    <p:sldId id="6474" r:id="rId10"/>
    <p:sldId id="1128" r:id="rId11"/>
    <p:sldId id="2134804962" r:id="rId12"/>
    <p:sldId id="1307" r:id="rId13"/>
    <p:sldId id="281" r:id="rId14"/>
    <p:sldId id="2134804955" r:id="rId15"/>
    <p:sldId id="6475" r:id="rId16"/>
    <p:sldId id="2134804940" r:id="rId17"/>
    <p:sldId id="2134804942" r:id="rId18"/>
    <p:sldId id="1397" r:id="rId19"/>
    <p:sldId id="2134804963" r:id="rId20"/>
    <p:sldId id="2134804964" r:id="rId21"/>
    <p:sldId id="2134804965" r:id="rId22"/>
    <p:sldId id="1185" r:id="rId23"/>
    <p:sldId id="1184" r:id="rId24"/>
    <p:sldId id="1402" r:id="rId25"/>
    <p:sldId id="1192" r:id="rId26"/>
    <p:sldId id="2134804971" r:id="rId27"/>
    <p:sldId id="2134804972" r:id="rId28"/>
    <p:sldId id="1186" r:id="rId29"/>
    <p:sldId id="1187" r:id="rId30"/>
    <p:sldId id="1190" r:id="rId31"/>
    <p:sldId id="2134804975" r:id="rId32"/>
    <p:sldId id="2134804958" r:id="rId33"/>
    <p:sldId id="1253" r:id="rId34"/>
    <p:sldId id="1433" r:id="rId35"/>
    <p:sldId id="2134804944" r:id="rId36"/>
    <p:sldId id="316" r:id="rId37"/>
    <p:sldId id="2134804959" r:id="rId38"/>
    <p:sldId id="2134804970" r:id="rId39"/>
    <p:sldId id="715" r:id="rId40"/>
    <p:sldId id="606" r:id="rId41"/>
    <p:sldId id="6489" r:id="rId42"/>
    <p:sldId id="2134804960" r:id="rId43"/>
    <p:sldId id="2134804983" r:id="rId44"/>
    <p:sldId id="2134804984" r:id="rId45"/>
    <p:sldId id="2134804985" r:id="rId46"/>
    <p:sldId id="2134804986" r:id="rId47"/>
    <p:sldId id="2134804982" r:id="rId48"/>
    <p:sldId id="6486" r:id="rId49"/>
    <p:sldId id="213480499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E3C49-6484-47A3-AF3A-F13C8CDA0862}" v="1" dt="2022-05-27T17:23:39.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hadwick" userId="bd1ae82f-124b-4de6-bc22-d4eddcd0bf4b" providerId="ADAL" clId="{2FCE3C49-6484-47A3-AF3A-F13C8CDA0862}"/>
    <pc:docChg chg="modSld">
      <pc:chgData name="Julia Chadwick" userId="bd1ae82f-124b-4de6-bc22-d4eddcd0bf4b" providerId="ADAL" clId="{2FCE3C49-6484-47A3-AF3A-F13C8CDA0862}" dt="2022-05-27T17:23:39.748" v="0"/>
      <pc:docMkLst>
        <pc:docMk/>
      </pc:docMkLst>
      <pc:sldChg chg="delSp modTransition modAnim">
        <pc:chgData name="Julia Chadwick" userId="bd1ae82f-124b-4de6-bc22-d4eddcd0bf4b" providerId="ADAL" clId="{2FCE3C49-6484-47A3-AF3A-F13C8CDA0862}" dt="2022-05-27T17:23:39.748" v="0"/>
        <pc:sldMkLst>
          <pc:docMk/>
          <pc:sldMk cId="1898374256" sldId="281"/>
        </pc:sldMkLst>
        <pc:picChg chg="del">
          <ac:chgData name="Julia Chadwick" userId="bd1ae82f-124b-4de6-bc22-d4eddcd0bf4b" providerId="ADAL" clId="{2FCE3C49-6484-47A3-AF3A-F13C8CDA0862}" dt="2022-05-27T17:23:39.748" v="0"/>
          <ac:picMkLst>
            <pc:docMk/>
            <pc:sldMk cId="1898374256" sldId="281"/>
            <ac:picMk id="2" creationId="{C08BFA7B-2B27-41A7-A337-344B24A99944}"/>
          </ac:picMkLst>
        </pc:picChg>
      </pc:sldChg>
      <pc:sldChg chg="delSp modTransition modAnim">
        <pc:chgData name="Julia Chadwick" userId="bd1ae82f-124b-4de6-bc22-d4eddcd0bf4b" providerId="ADAL" clId="{2FCE3C49-6484-47A3-AF3A-F13C8CDA0862}" dt="2022-05-27T17:23:39.748" v="0"/>
        <pc:sldMkLst>
          <pc:docMk/>
          <pc:sldMk cId="2271091234" sldId="316"/>
        </pc:sldMkLst>
        <pc:picChg chg="del">
          <ac:chgData name="Julia Chadwick" userId="bd1ae82f-124b-4de6-bc22-d4eddcd0bf4b" providerId="ADAL" clId="{2FCE3C49-6484-47A3-AF3A-F13C8CDA0862}" dt="2022-05-27T17:23:39.748" v="0"/>
          <ac:picMkLst>
            <pc:docMk/>
            <pc:sldMk cId="2271091234" sldId="316"/>
            <ac:picMk id="10" creationId="{DDAB16BC-3E1B-4289-B6C4-27CF8B0ECF83}"/>
          </ac:picMkLst>
        </pc:picChg>
      </pc:sldChg>
      <pc:sldChg chg="delSp modTransition modAnim">
        <pc:chgData name="Julia Chadwick" userId="bd1ae82f-124b-4de6-bc22-d4eddcd0bf4b" providerId="ADAL" clId="{2FCE3C49-6484-47A3-AF3A-F13C8CDA0862}" dt="2022-05-27T17:23:39.748" v="0"/>
        <pc:sldMkLst>
          <pc:docMk/>
          <pc:sldMk cId="3797896431" sldId="606"/>
        </pc:sldMkLst>
        <pc:picChg chg="del">
          <ac:chgData name="Julia Chadwick" userId="bd1ae82f-124b-4de6-bc22-d4eddcd0bf4b" providerId="ADAL" clId="{2FCE3C49-6484-47A3-AF3A-F13C8CDA0862}" dt="2022-05-27T17:23:39.748" v="0"/>
          <ac:picMkLst>
            <pc:docMk/>
            <pc:sldMk cId="3797896431" sldId="606"/>
            <ac:picMk id="2" creationId="{F92582EC-085F-4853-94A7-0FBA76B9AE10}"/>
          </ac:picMkLst>
        </pc:picChg>
      </pc:sldChg>
      <pc:sldChg chg="delSp modTransition modAnim">
        <pc:chgData name="Julia Chadwick" userId="bd1ae82f-124b-4de6-bc22-d4eddcd0bf4b" providerId="ADAL" clId="{2FCE3C49-6484-47A3-AF3A-F13C8CDA0862}" dt="2022-05-27T17:23:39.748" v="0"/>
        <pc:sldMkLst>
          <pc:docMk/>
          <pc:sldMk cId="1868803565" sldId="715"/>
        </pc:sldMkLst>
        <pc:picChg chg="del">
          <ac:chgData name="Julia Chadwick" userId="bd1ae82f-124b-4de6-bc22-d4eddcd0bf4b" providerId="ADAL" clId="{2FCE3C49-6484-47A3-AF3A-F13C8CDA0862}" dt="2022-05-27T17:23:39.748" v="0"/>
          <ac:picMkLst>
            <pc:docMk/>
            <pc:sldMk cId="1868803565" sldId="715"/>
            <ac:picMk id="5" creationId="{DA1D3727-90F8-4ADF-A866-AA3622C37E07}"/>
          </ac:picMkLst>
        </pc:picChg>
      </pc:sldChg>
      <pc:sldChg chg="delSp modTransition modAnim">
        <pc:chgData name="Julia Chadwick" userId="bd1ae82f-124b-4de6-bc22-d4eddcd0bf4b" providerId="ADAL" clId="{2FCE3C49-6484-47A3-AF3A-F13C8CDA0862}" dt="2022-05-27T17:23:39.748" v="0"/>
        <pc:sldMkLst>
          <pc:docMk/>
          <pc:sldMk cId="677120953" sldId="1128"/>
        </pc:sldMkLst>
        <pc:picChg chg="del">
          <ac:chgData name="Julia Chadwick" userId="bd1ae82f-124b-4de6-bc22-d4eddcd0bf4b" providerId="ADAL" clId="{2FCE3C49-6484-47A3-AF3A-F13C8CDA0862}" dt="2022-05-27T17:23:39.748" v="0"/>
          <ac:picMkLst>
            <pc:docMk/>
            <pc:sldMk cId="677120953" sldId="1128"/>
            <ac:picMk id="2" creationId="{5F0A162C-5E38-49D0-A3A8-7CF8A98B6988}"/>
          </ac:picMkLst>
        </pc:picChg>
      </pc:sldChg>
      <pc:sldChg chg="delSp modTransition modAnim">
        <pc:chgData name="Julia Chadwick" userId="bd1ae82f-124b-4de6-bc22-d4eddcd0bf4b" providerId="ADAL" clId="{2FCE3C49-6484-47A3-AF3A-F13C8CDA0862}" dt="2022-05-27T17:23:39.748" v="0"/>
        <pc:sldMkLst>
          <pc:docMk/>
          <pc:sldMk cId="3623266789" sldId="1184"/>
        </pc:sldMkLst>
        <pc:picChg chg="del">
          <ac:chgData name="Julia Chadwick" userId="bd1ae82f-124b-4de6-bc22-d4eddcd0bf4b" providerId="ADAL" clId="{2FCE3C49-6484-47A3-AF3A-F13C8CDA0862}" dt="2022-05-27T17:23:39.748" v="0"/>
          <ac:picMkLst>
            <pc:docMk/>
            <pc:sldMk cId="3623266789" sldId="1184"/>
            <ac:picMk id="3" creationId="{9A0D7018-78FE-42CE-A181-4F6A6E76BD6E}"/>
          </ac:picMkLst>
        </pc:picChg>
      </pc:sldChg>
      <pc:sldChg chg="delSp modTransition modAnim">
        <pc:chgData name="Julia Chadwick" userId="bd1ae82f-124b-4de6-bc22-d4eddcd0bf4b" providerId="ADAL" clId="{2FCE3C49-6484-47A3-AF3A-F13C8CDA0862}" dt="2022-05-27T17:23:39.748" v="0"/>
        <pc:sldMkLst>
          <pc:docMk/>
          <pc:sldMk cId="2751185796" sldId="1185"/>
        </pc:sldMkLst>
        <pc:picChg chg="del">
          <ac:chgData name="Julia Chadwick" userId="bd1ae82f-124b-4de6-bc22-d4eddcd0bf4b" providerId="ADAL" clId="{2FCE3C49-6484-47A3-AF3A-F13C8CDA0862}" dt="2022-05-27T17:23:39.748" v="0"/>
          <ac:picMkLst>
            <pc:docMk/>
            <pc:sldMk cId="2751185796" sldId="1185"/>
            <ac:picMk id="2" creationId="{E1A20A36-7B83-443D-98A8-6AD1C7D3C25F}"/>
          </ac:picMkLst>
        </pc:picChg>
      </pc:sldChg>
      <pc:sldChg chg="delSp modTransition modAnim">
        <pc:chgData name="Julia Chadwick" userId="bd1ae82f-124b-4de6-bc22-d4eddcd0bf4b" providerId="ADAL" clId="{2FCE3C49-6484-47A3-AF3A-F13C8CDA0862}" dt="2022-05-27T17:23:39.748" v="0"/>
        <pc:sldMkLst>
          <pc:docMk/>
          <pc:sldMk cId="4218379622" sldId="1186"/>
        </pc:sldMkLst>
        <pc:picChg chg="del">
          <ac:chgData name="Julia Chadwick" userId="bd1ae82f-124b-4de6-bc22-d4eddcd0bf4b" providerId="ADAL" clId="{2FCE3C49-6484-47A3-AF3A-F13C8CDA0862}" dt="2022-05-27T17:23:39.748" v="0"/>
          <ac:picMkLst>
            <pc:docMk/>
            <pc:sldMk cId="4218379622" sldId="1186"/>
            <ac:picMk id="5" creationId="{67431DC2-FDCE-407F-9285-582F3869FB80}"/>
          </ac:picMkLst>
        </pc:picChg>
      </pc:sldChg>
      <pc:sldChg chg="delSp modTransition modAnim">
        <pc:chgData name="Julia Chadwick" userId="bd1ae82f-124b-4de6-bc22-d4eddcd0bf4b" providerId="ADAL" clId="{2FCE3C49-6484-47A3-AF3A-F13C8CDA0862}" dt="2022-05-27T17:23:39.748" v="0"/>
        <pc:sldMkLst>
          <pc:docMk/>
          <pc:sldMk cId="1702744122" sldId="1187"/>
        </pc:sldMkLst>
        <pc:picChg chg="del">
          <ac:chgData name="Julia Chadwick" userId="bd1ae82f-124b-4de6-bc22-d4eddcd0bf4b" providerId="ADAL" clId="{2FCE3C49-6484-47A3-AF3A-F13C8CDA0862}" dt="2022-05-27T17:23:39.748" v="0"/>
          <ac:picMkLst>
            <pc:docMk/>
            <pc:sldMk cId="1702744122" sldId="1187"/>
            <ac:picMk id="2" creationId="{2C0E121D-A392-4D2D-BCF4-AE212754A7E7}"/>
          </ac:picMkLst>
        </pc:picChg>
      </pc:sldChg>
      <pc:sldChg chg="delSp modTransition modAnim">
        <pc:chgData name="Julia Chadwick" userId="bd1ae82f-124b-4de6-bc22-d4eddcd0bf4b" providerId="ADAL" clId="{2FCE3C49-6484-47A3-AF3A-F13C8CDA0862}" dt="2022-05-27T17:23:39.748" v="0"/>
        <pc:sldMkLst>
          <pc:docMk/>
          <pc:sldMk cId="3277668727" sldId="1190"/>
        </pc:sldMkLst>
        <pc:picChg chg="del">
          <ac:chgData name="Julia Chadwick" userId="bd1ae82f-124b-4de6-bc22-d4eddcd0bf4b" providerId="ADAL" clId="{2FCE3C49-6484-47A3-AF3A-F13C8CDA0862}" dt="2022-05-27T17:23:39.748" v="0"/>
          <ac:picMkLst>
            <pc:docMk/>
            <pc:sldMk cId="3277668727" sldId="1190"/>
            <ac:picMk id="5" creationId="{D74278E8-982D-4B3A-9718-AF216B89573F}"/>
          </ac:picMkLst>
        </pc:picChg>
      </pc:sldChg>
      <pc:sldChg chg="delSp modTransition modAnim">
        <pc:chgData name="Julia Chadwick" userId="bd1ae82f-124b-4de6-bc22-d4eddcd0bf4b" providerId="ADAL" clId="{2FCE3C49-6484-47A3-AF3A-F13C8CDA0862}" dt="2022-05-27T17:23:39.748" v="0"/>
        <pc:sldMkLst>
          <pc:docMk/>
          <pc:sldMk cId="2075305115" sldId="1192"/>
        </pc:sldMkLst>
        <pc:picChg chg="del">
          <ac:chgData name="Julia Chadwick" userId="bd1ae82f-124b-4de6-bc22-d4eddcd0bf4b" providerId="ADAL" clId="{2FCE3C49-6484-47A3-AF3A-F13C8CDA0862}" dt="2022-05-27T17:23:39.748" v="0"/>
          <ac:picMkLst>
            <pc:docMk/>
            <pc:sldMk cId="2075305115" sldId="1192"/>
            <ac:picMk id="3" creationId="{BA32F448-A505-4CA9-939A-C6EBB72BCE10}"/>
          </ac:picMkLst>
        </pc:picChg>
      </pc:sldChg>
      <pc:sldChg chg="delSp modTransition modAnim">
        <pc:chgData name="Julia Chadwick" userId="bd1ae82f-124b-4de6-bc22-d4eddcd0bf4b" providerId="ADAL" clId="{2FCE3C49-6484-47A3-AF3A-F13C8CDA0862}" dt="2022-05-27T17:23:39.748" v="0"/>
        <pc:sldMkLst>
          <pc:docMk/>
          <pc:sldMk cId="1833027860" sldId="1253"/>
        </pc:sldMkLst>
        <pc:picChg chg="del">
          <ac:chgData name="Julia Chadwick" userId="bd1ae82f-124b-4de6-bc22-d4eddcd0bf4b" providerId="ADAL" clId="{2FCE3C49-6484-47A3-AF3A-F13C8CDA0862}" dt="2022-05-27T17:23:39.748" v="0"/>
          <ac:picMkLst>
            <pc:docMk/>
            <pc:sldMk cId="1833027860" sldId="1253"/>
            <ac:picMk id="3" creationId="{7964AA8C-7F34-4D0A-AECF-B6BF18123651}"/>
          </ac:picMkLst>
        </pc:picChg>
      </pc:sldChg>
      <pc:sldChg chg="delSp modTransition modAnim">
        <pc:chgData name="Julia Chadwick" userId="bd1ae82f-124b-4de6-bc22-d4eddcd0bf4b" providerId="ADAL" clId="{2FCE3C49-6484-47A3-AF3A-F13C8CDA0862}" dt="2022-05-27T17:23:39.748" v="0"/>
        <pc:sldMkLst>
          <pc:docMk/>
          <pc:sldMk cId="2308300156" sldId="1307"/>
        </pc:sldMkLst>
        <pc:picChg chg="del">
          <ac:chgData name="Julia Chadwick" userId="bd1ae82f-124b-4de6-bc22-d4eddcd0bf4b" providerId="ADAL" clId="{2FCE3C49-6484-47A3-AF3A-F13C8CDA0862}" dt="2022-05-27T17:23:39.748" v="0"/>
          <ac:picMkLst>
            <pc:docMk/>
            <pc:sldMk cId="2308300156" sldId="1307"/>
            <ac:picMk id="2" creationId="{CFD88665-93F8-47C7-8FD2-C1C23058F38B}"/>
          </ac:picMkLst>
        </pc:picChg>
      </pc:sldChg>
      <pc:sldChg chg="delSp modTransition modAnim">
        <pc:chgData name="Julia Chadwick" userId="bd1ae82f-124b-4de6-bc22-d4eddcd0bf4b" providerId="ADAL" clId="{2FCE3C49-6484-47A3-AF3A-F13C8CDA0862}" dt="2022-05-27T17:23:39.748" v="0"/>
        <pc:sldMkLst>
          <pc:docMk/>
          <pc:sldMk cId="1581842910" sldId="1397"/>
        </pc:sldMkLst>
        <pc:picChg chg="del">
          <ac:chgData name="Julia Chadwick" userId="bd1ae82f-124b-4de6-bc22-d4eddcd0bf4b" providerId="ADAL" clId="{2FCE3C49-6484-47A3-AF3A-F13C8CDA0862}" dt="2022-05-27T17:23:39.748" v="0"/>
          <ac:picMkLst>
            <pc:docMk/>
            <pc:sldMk cId="1581842910" sldId="1397"/>
            <ac:picMk id="6" creationId="{5F4F0BB3-B1B3-43DE-ACED-FB0A4BB23EEE}"/>
          </ac:picMkLst>
        </pc:picChg>
      </pc:sldChg>
      <pc:sldChg chg="delSp modTransition modAnim">
        <pc:chgData name="Julia Chadwick" userId="bd1ae82f-124b-4de6-bc22-d4eddcd0bf4b" providerId="ADAL" clId="{2FCE3C49-6484-47A3-AF3A-F13C8CDA0862}" dt="2022-05-27T17:23:39.748" v="0"/>
        <pc:sldMkLst>
          <pc:docMk/>
          <pc:sldMk cId="3051483399" sldId="1402"/>
        </pc:sldMkLst>
        <pc:picChg chg="del">
          <ac:chgData name="Julia Chadwick" userId="bd1ae82f-124b-4de6-bc22-d4eddcd0bf4b" providerId="ADAL" clId="{2FCE3C49-6484-47A3-AF3A-F13C8CDA0862}" dt="2022-05-27T17:23:39.748" v="0"/>
          <ac:picMkLst>
            <pc:docMk/>
            <pc:sldMk cId="3051483399" sldId="1402"/>
            <ac:picMk id="3" creationId="{DB64C6C1-5E0E-4F88-BB45-05E7ABD9B330}"/>
          </ac:picMkLst>
        </pc:picChg>
      </pc:sldChg>
      <pc:sldChg chg="delSp modTransition modAnim">
        <pc:chgData name="Julia Chadwick" userId="bd1ae82f-124b-4de6-bc22-d4eddcd0bf4b" providerId="ADAL" clId="{2FCE3C49-6484-47A3-AF3A-F13C8CDA0862}" dt="2022-05-27T17:23:39.748" v="0"/>
        <pc:sldMkLst>
          <pc:docMk/>
          <pc:sldMk cId="1330079098" sldId="1433"/>
        </pc:sldMkLst>
        <pc:picChg chg="del">
          <ac:chgData name="Julia Chadwick" userId="bd1ae82f-124b-4de6-bc22-d4eddcd0bf4b" providerId="ADAL" clId="{2FCE3C49-6484-47A3-AF3A-F13C8CDA0862}" dt="2022-05-27T17:23:39.748" v="0"/>
          <ac:picMkLst>
            <pc:docMk/>
            <pc:sldMk cId="1330079098" sldId="1433"/>
            <ac:picMk id="2" creationId="{CC4EAFDB-DEC5-4965-92AB-21CC5E8819F2}"/>
          </ac:picMkLst>
        </pc:picChg>
      </pc:sldChg>
      <pc:sldChg chg="delSp modTransition modAnim">
        <pc:chgData name="Julia Chadwick" userId="bd1ae82f-124b-4de6-bc22-d4eddcd0bf4b" providerId="ADAL" clId="{2FCE3C49-6484-47A3-AF3A-F13C8CDA0862}" dt="2022-05-27T17:23:39.748" v="0"/>
        <pc:sldMkLst>
          <pc:docMk/>
          <pc:sldMk cId="3742364588" sldId="6451"/>
        </pc:sldMkLst>
        <pc:picChg chg="del">
          <ac:chgData name="Julia Chadwick" userId="bd1ae82f-124b-4de6-bc22-d4eddcd0bf4b" providerId="ADAL" clId="{2FCE3C49-6484-47A3-AF3A-F13C8CDA0862}" dt="2022-05-27T17:23:39.748" v="0"/>
          <ac:picMkLst>
            <pc:docMk/>
            <pc:sldMk cId="3742364588" sldId="6451"/>
            <ac:picMk id="3" creationId="{19109A3D-125D-4C7E-8BE9-BFDECB1EAAEA}"/>
          </ac:picMkLst>
        </pc:picChg>
      </pc:sldChg>
      <pc:sldChg chg="delSp modTransition modAnim">
        <pc:chgData name="Julia Chadwick" userId="bd1ae82f-124b-4de6-bc22-d4eddcd0bf4b" providerId="ADAL" clId="{2FCE3C49-6484-47A3-AF3A-F13C8CDA0862}" dt="2022-05-27T17:23:39.748" v="0"/>
        <pc:sldMkLst>
          <pc:docMk/>
          <pc:sldMk cId="2631954521" sldId="6452"/>
        </pc:sldMkLst>
        <pc:picChg chg="del">
          <ac:chgData name="Julia Chadwick" userId="bd1ae82f-124b-4de6-bc22-d4eddcd0bf4b" providerId="ADAL" clId="{2FCE3C49-6484-47A3-AF3A-F13C8CDA0862}" dt="2022-05-27T17:23:39.748" v="0"/>
          <ac:picMkLst>
            <pc:docMk/>
            <pc:sldMk cId="2631954521" sldId="6452"/>
            <ac:picMk id="3" creationId="{4CD75C35-7961-4C00-A77F-8875CE51D5F4}"/>
          </ac:picMkLst>
        </pc:picChg>
      </pc:sldChg>
      <pc:sldChg chg="delSp modTransition modAnim">
        <pc:chgData name="Julia Chadwick" userId="bd1ae82f-124b-4de6-bc22-d4eddcd0bf4b" providerId="ADAL" clId="{2FCE3C49-6484-47A3-AF3A-F13C8CDA0862}" dt="2022-05-27T17:23:39.748" v="0"/>
        <pc:sldMkLst>
          <pc:docMk/>
          <pc:sldMk cId="2456143799" sldId="6474"/>
        </pc:sldMkLst>
        <pc:picChg chg="del">
          <ac:chgData name="Julia Chadwick" userId="bd1ae82f-124b-4de6-bc22-d4eddcd0bf4b" providerId="ADAL" clId="{2FCE3C49-6484-47A3-AF3A-F13C8CDA0862}" dt="2022-05-27T17:23:39.748" v="0"/>
          <ac:picMkLst>
            <pc:docMk/>
            <pc:sldMk cId="2456143799" sldId="6474"/>
            <ac:picMk id="4" creationId="{3EFCDD7F-9457-4A83-BCB4-F94A9B2C9E33}"/>
          </ac:picMkLst>
        </pc:picChg>
      </pc:sldChg>
      <pc:sldChg chg="delSp modTransition modAnim">
        <pc:chgData name="Julia Chadwick" userId="bd1ae82f-124b-4de6-bc22-d4eddcd0bf4b" providerId="ADAL" clId="{2FCE3C49-6484-47A3-AF3A-F13C8CDA0862}" dt="2022-05-27T17:23:39.748" v="0"/>
        <pc:sldMkLst>
          <pc:docMk/>
          <pc:sldMk cId="436973027" sldId="6475"/>
        </pc:sldMkLst>
        <pc:picChg chg="del">
          <ac:chgData name="Julia Chadwick" userId="bd1ae82f-124b-4de6-bc22-d4eddcd0bf4b" providerId="ADAL" clId="{2FCE3C49-6484-47A3-AF3A-F13C8CDA0862}" dt="2022-05-27T17:23:39.748" v="0"/>
          <ac:picMkLst>
            <pc:docMk/>
            <pc:sldMk cId="436973027" sldId="6475"/>
            <ac:picMk id="2" creationId="{F36F7B3C-F736-416C-9832-8D7363F78EE8}"/>
          </ac:picMkLst>
        </pc:picChg>
      </pc:sldChg>
      <pc:sldChg chg="delSp modTransition modAnim">
        <pc:chgData name="Julia Chadwick" userId="bd1ae82f-124b-4de6-bc22-d4eddcd0bf4b" providerId="ADAL" clId="{2FCE3C49-6484-47A3-AF3A-F13C8CDA0862}" dt="2022-05-27T17:23:39.748" v="0"/>
        <pc:sldMkLst>
          <pc:docMk/>
          <pc:sldMk cId="2872530184" sldId="6486"/>
        </pc:sldMkLst>
        <pc:picChg chg="del">
          <ac:chgData name="Julia Chadwick" userId="bd1ae82f-124b-4de6-bc22-d4eddcd0bf4b" providerId="ADAL" clId="{2FCE3C49-6484-47A3-AF3A-F13C8CDA0862}" dt="2022-05-27T17:23:39.748" v="0"/>
          <ac:picMkLst>
            <pc:docMk/>
            <pc:sldMk cId="2872530184" sldId="6486"/>
            <ac:picMk id="3" creationId="{745C2ECA-B892-4EFA-B98C-0C59C4240AC4}"/>
          </ac:picMkLst>
        </pc:picChg>
      </pc:sldChg>
      <pc:sldChg chg="delSp modTransition modAnim">
        <pc:chgData name="Julia Chadwick" userId="bd1ae82f-124b-4de6-bc22-d4eddcd0bf4b" providerId="ADAL" clId="{2FCE3C49-6484-47A3-AF3A-F13C8CDA0862}" dt="2022-05-27T17:23:39.748" v="0"/>
        <pc:sldMkLst>
          <pc:docMk/>
          <pc:sldMk cId="1244241563" sldId="6489"/>
        </pc:sldMkLst>
        <pc:picChg chg="del">
          <ac:chgData name="Julia Chadwick" userId="bd1ae82f-124b-4de6-bc22-d4eddcd0bf4b" providerId="ADAL" clId="{2FCE3C49-6484-47A3-AF3A-F13C8CDA0862}" dt="2022-05-27T17:23:39.748" v="0"/>
          <ac:picMkLst>
            <pc:docMk/>
            <pc:sldMk cId="1244241563" sldId="6489"/>
            <ac:picMk id="2" creationId="{86D9034A-5A44-4D5F-B3AA-9BA07B839511}"/>
          </ac:picMkLst>
        </pc:picChg>
      </pc:sldChg>
      <pc:sldChg chg="delSp modTransition modAnim">
        <pc:chgData name="Julia Chadwick" userId="bd1ae82f-124b-4de6-bc22-d4eddcd0bf4b" providerId="ADAL" clId="{2FCE3C49-6484-47A3-AF3A-F13C8CDA0862}" dt="2022-05-27T17:23:39.748" v="0"/>
        <pc:sldMkLst>
          <pc:docMk/>
          <pc:sldMk cId="2771369332" sldId="2134804940"/>
        </pc:sldMkLst>
        <pc:picChg chg="del">
          <ac:chgData name="Julia Chadwick" userId="bd1ae82f-124b-4de6-bc22-d4eddcd0bf4b" providerId="ADAL" clId="{2FCE3C49-6484-47A3-AF3A-F13C8CDA0862}" dt="2022-05-27T17:23:39.748" v="0"/>
          <ac:picMkLst>
            <pc:docMk/>
            <pc:sldMk cId="2771369332" sldId="2134804940"/>
            <ac:picMk id="4" creationId="{21513C12-735B-42F3-B631-8FBACB8B2E91}"/>
          </ac:picMkLst>
        </pc:picChg>
      </pc:sldChg>
      <pc:sldChg chg="delSp modTransition modAnim">
        <pc:chgData name="Julia Chadwick" userId="bd1ae82f-124b-4de6-bc22-d4eddcd0bf4b" providerId="ADAL" clId="{2FCE3C49-6484-47A3-AF3A-F13C8CDA0862}" dt="2022-05-27T17:23:39.748" v="0"/>
        <pc:sldMkLst>
          <pc:docMk/>
          <pc:sldMk cId="1616538838" sldId="2134804942"/>
        </pc:sldMkLst>
        <pc:picChg chg="del">
          <ac:chgData name="Julia Chadwick" userId="bd1ae82f-124b-4de6-bc22-d4eddcd0bf4b" providerId="ADAL" clId="{2FCE3C49-6484-47A3-AF3A-F13C8CDA0862}" dt="2022-05-27T17:23:39.748" v="0"/>
          <ac:picMkLst>
            <pc:docMk/>
            <pc:sldMk cId="1616538838" sldId="2134804942"/>
            <ac:picMk id="4" creationId="{E388EA1E-6225-4CA5-BDF0-2AAEE6EDCD8F}"/>
          </ac:picMkLst>
        </pc:picChg>
      </pc:sldChg>
      <pc:sldChg chg="delSp modTransition modAnim">
        <pc:chgData name="Julia Chadwick" userId="bd1ae82f-124b-4de6-bc22-d4eddcd0bf4b" providerId="ADAL" clId="{2FCE3C49-6484-47A3-AF3A-F13C8CDA0862}" dt="2022-05-27T17:23:39.748" v="0"/>
        <pc:sldMkLst>
          <pc:docMk/>
          <pc:sldMk cId="874983015" sldId="2134804944"/>
        </pc:sldMkLst>
        <pc:picChg chg="del">
          <ac:chgData name="Julia Chadwick" userId="bd1ae82f-124b-4de6-bc22-d4eddcd0bf4b" providerId="ADAL" clId="{2FCE3C49-6484-47A3-AF3A-F13C8CDA0862}" dt="2022-05-27T17:23:39.748" v="0"/>
          <ac:picMkLst>
            <pc:docMk/>
            <pc:sldMk cId="874983015" sldId="2134804944"/>
            <ac:picMk id="2" creationId="{04193D60-CE52-4FA8-B0F9-132020C457E3}"/>
          </ac:picMkLst>
        </pc:picChg>
      </pc:sldChg>
      <pc:sldChg chg="delSp modTransition modAnim">
        <pc:chgData name="Julia Chadwick" userId="bd1ae82f-124b-4de6-bc22-d4eddcd0bf4b" providerId="ADAL" clId="{2FCE3C49-6484-47A3-AF3A-F13C8CDA0862}" dt="2022-05-27T17:23:39.748" v="0"/>
        <pc:sldMkLst>
          <pc:docMk/>
          <pc:sldMk cId="3432146697" sldId="2134804955"/>
        </pc:sldMkLst>
        <pc:picChg chg="del">
          <ac:chgData name="Julia Chadwick" userId="bd1ae82f-124b-4de6-bc22-d4eddcd0bf4b" providerId="ADAL" clId="{2FCE3C49-6484-47A3-AF3A-F13C8CDA0862}" dt="2022-05-27T17:23:39.748" v="0"/>
          <ac:picMkLst>
            <pc:docMk/>
            <pc:sldMk cId="3432146697" sldId="2134804955"/>
            <ac:picMk id="4" creationId="{02E655E0-5233-4ED5-B0D9-84A700EB948D}"/>
          </ac:picMkLst>
        </pc:picChg>
      </pc:sldChg>
      <pc:sldChg chg="modTransition">
        <pc:chgData name="Julia Chadwick" userId="bd1ae82f-124b-4de6-bc22-d4eddcd0bf4b" providerId="ADAL" clId="{2FCE3C49-6484-47A3-AF3A-F13C8CDA0862}" dt="2022-05-27T17:23:39.748" v="0"/>
        <pc:sldMkLst>
          <pc:docMk/>
          <pc:sldMk cId="3066963304" sldId="2134804958"/>
        </pc:sldMkLst>
      </pc:sldChg>
      <pc:sldChg chg="delSp modTransition modAnim">
        <pc:chgData name="Julia Chadwick" userId="bd1ae82f-124b-4de6-bc22-d4eddcd0bf4b" providerId="ADAL" clId="{2FCE3C49-6484-47A3-AF3A-F13C8CDA0862}" dt="2022-05-27T17:23:39.748" v="0"/>
        <pc:sldMkLst>
          <pc:docMk/>
          <pc:sldMk cId="516440868" sldId="2134804959"/>
        </pc:sldMkLst>
        <pc:picChg chg="del">
          <ac:chgData name="Julia Chadwick" userId="bd1ae82f-124b-4de6-bc22-d4eddcd0bf4b" providerId="ADAL" clId="{2FCE3C49-6484-47A3-AF3A-F13C8CDA0862}" dt="2022-05-27T17:23:39.748" v="0"/>
          <ac:picMkLst>
            <pc:docMk/>
            <pc:sldMk cId="516440868" sldId="2134804959"/>
            <ac:picMk id="4" creationId="{9184C4D5-3EEF-46C3-A8C9-E2C5A922CCE6}"/>
          </ac:picMkLst>
        </pc:picChg>
      </pc:sldChg>
      <pc:sldChg chg="delSp modTransition modAnim">
        <pc:chgData name="Julia Chadwick" userId="bd1ae82f-124b-4de6-bc22-d4eddcd0bf4b" providerId="ADAL" clId="{2FCE3C49-6484-47A3-AF3A-F13C8CDA0862}" dt="2022-05-27T17:23:39.748" v="0"/>
        <pc:sldMkLst>
          <pc:docMk/>
          <pc:sldMk cId="1874325901" sldId="2134804960"/>
        </pc:sldMkLst>
        <pc:picChg chg="del">
          <ac:chgData name="Julia Chadwick" userId="bd1ae82f-124b-4de6-bc22-d4eddcd0bf4b" providerId="ADAL" clId="{2FCE3C49-6484-47A3-AF3A-F13C8CDA0862}" dt="2022-05-27T17:23:39.748" v="0"/>
          <ac:picMkLst>
            <pc:docMk/>
            <pc:sldMk cId="1874325901" sldId="2134804960"/>
            <ac:picMk id="3" creationId="{4AF2F27F-753D-46AE-895B-7EA2B86F2B61}"/>
          </ac:picMkLst>
        </pc:picChg>
      </pc:sldChg>
      <pc:sldChg chg="delSp modTransition modAnim">
        <pc:chgData name="Julia Chadwick" userId="bd1ae82f-124b-4de6-bc22-d4eddcd0bf4b" providerId="ADAL" clId="{2FCE3C49-6484-47A3-AF3A-F13C8CDA0862}" dt="2022-05-27T17:23:39.748" v="0"/>
        <pc:sldMkLst>
          <pc:docMk/>
          <pc:sldMk cId="478187513" sldId="2134804962"/>
        </pc:sldMkLst>
        <pc:picChg chg="del">
          <ac:chgData name="Julia Chadwick" userId="bd1ae82f-124b-4de6-bc22-d4eddcd0bf4b" providerId="ADAL" clId="{2FCE3C49-6484-47A3-AF3A-F13C8CDA0862}" dt="2022-05-27T17:23:39.748" v="0"/>
          <ac:picMkLst>
            <pc:docMk/>
            <pc:sldMk cId="478187513" sldId="2134804962"/>
            <ac:picMk id="2" creationId="{343EA5FD-59F9-4A39-90E4-D2B93FF903DC}"/>
          </ac:picMkLst>
        </pc:picChg>
      </pc:sldChg>
      <pc:sldChg chg="delSp modTransition modAnim">
        <pc:chgData name="Julia Chadwick" userId="bd1ae82f-124b-4de6-bc22-d4eddcd0bf4b" providerId="ADAL" clId="{2FCE3C49-6484-47A3-AF3A-F13C8CDA0862}" dt="2022-05-27T17:23:39.748" v="0"/>
        <pc:sldMkLst>
          <pc:docMk/>
          <pc:sldMk cId="2840257597" sldId="2134804963"/>
        </pc:sldMkLst>
        <pc:picChg chg="del">
          <ac:chgData name="Julia Chadwick" userId="bd1ae82f-124b-4de6-bc22-d4eddcd0bf4b" providerId="ADAL" clId="{2FCE3C49-6484-47A3-AF3A-F13C8CDA0862}" dt="2022-05-27T17:23:39.748" v="0"/>
          <ac:picMkLst>
            <pc:docMk/>
            <pc:sldMk cId="2840257597" sldId="2134804963"/>
            <ac:picMk id="3" creationId="{D5B496A3-CA41-41A3-AA78-77123636DED3}"/>
          </ac:picMkLst>
        </pc:picChg>
      </pc:sldChg>
      <pc:sldChg chg="delSp modTransition modAnim">
        <pc:chgData name="Julia Chadwick" userId="bd1ae82f-124b-4de6-bc22-d4eddcd0bf4b" providerId="ADAL" clId="{2FCE3C49-6484-47A3-AF3A-F13C8CDA0862}" dt="2022-05-27T17:23:39.748" v="0"/>
        <pc:sldMkLst>
          <pc:docMk/>
          <pc:sldMk cId="1095592724" sldId="2134804964"/>
        </pc:sldMkLst>
        <pc:picChg chg="del">
          <ac:chgData name="Julia Chadwick" userId="bd1ae82f-124b-4de6-bc22-d4eddcd0bf4b" providerId="ADAL" clId="{2FCE3C49-6484-47A3-AF3A-F13C8CDA0862}" dt="2022-05-27T17:23:39.748" v="0"/>
          <ac:picMkLst>
            <pc:docMk/>
            <pc:sldMk cId="1095592724" sldId="2134804964"/>
            <ac:picMk id="3" creationId="{6A226537-9D56-40D5-8005-31DC296848DE}"/>
          </ac:picMkLst>
        </pc:picChg>
      </pc:sldChg>
      <pc:sldChg chg="delSp modTransition modAnim">
        <pc:chgData name="Julia Chadwick" userId="bd1ae82f-124b-4de6-bc22-d4eddcd0bf4b" providerId="ADAL" clId="{2FCE3C49-6484-47A3-AF3A-F13C8CDA0862}" dt="2022-05-27T17:23:39.748" v="0"/>
        <pc:sldMkLst>
          <pc:docMk/>
          <pc:sldMk cId="2781176863" sldId="2134804965"/>
        </pc:sldMkLst>
        <pc:picChg chg="del">
          <ac:chgData name="Julia Chadwick" userId="bd1ae82f-124b-4de6-bc22-d4eddcd0bf4b" providerId="ADAL" clId="{2FCE3C49-6484-47A3-AF3A-F13C8CDA0862}" dt="2022-05-27T17:23:39.748" v="0"/>
          <ac:picMkLst>
            <pc:docMk/>
            <pc:sldMk cId="2781176863" sldId="2134804965"/>
            <ac:picMk id="3" creationId="{748E0432-BE13-477E-9D42-2BA56631F394}"/>
          </ac:picMkLst>
        </pc:picChg>
      </pc:sldChg>
      <pc:sldChg chg="delSp modTransition modAnim">
        <pc:chgData name="Julia Chadwick" userId="bd1ae82f-124b-4de6-bc22-d4eddcd0bf4b" providerId="ADAL" clId="{2FCE3C49-6484-47A3-AF3A-F13C8CDA0862}" dt="2022-05-27T17:23:39.748" v="0"/>
        <pc:sldMkLst>
          <pc:docMk/>
          <pc:sldMk cId="464089822" sldId="2134804970"/>
        </pc:sldMkLst>
        <pc:picChg chg="del">
          <ac:chgData name="Julia Chadwick" userId="bd1ae82f-124b-4de6-bc22-d4eddcd0bf4b" providerId="ADAL" clId="{2FCE3C49-6484-47A3-AF3A-F13C8CDA0862}" dt="2022-05-27T17:23:39.748" v="0"/>
          <ac:picMkLst>
            <pc:docMk/>
            <pc:sldMk cId="464089822" sldId="2134804970"/>
            <ac:picMk id="2" creationId="{10E3A42D-3E42-43CF-A212-329E78982223}"/>
          </ac:picMkLst>
        </pc:picChg>
      </pc:sldChg>
      <pc:sldChg chg="delSp modTransition modAnim">
        <pc:chgData name="Julia Chadwick" userId="bd1ae82f-124b-4de6-bc22-d4eddcd0bf4b" providerId="ADAL" clId="{2FCE3C49-6484-47A3-AF3A-F13C8CDA0862}" dt="2022-05-27T17:23:39.748" v="0"/>
        <pc:sldMkLst>
          <pc:docMk/>
          <pc:sldMk cId="1917717365" sldId="2134804971"/>
        </pc:sldMkLst>
        <pc:picChg chg="del">
          <ac:chgData name="Julia Chadwick" userId="bd1ae82f-124b-4de6-bc22-d4eddcd0bf4b" providerId="ADAL" clId="{2FCE3C49-6484-47A3-AF3A-F13C8CDA0862}" dt="2022-05-27T17:23:39.748" v="0"/>
          <ac:picMkLst>
            <pc:docMk/>
            <pc:sldMk cId="1917717365" sldId="2134804971"/>
            <ac:picMk id="3" creationId="{661976CF-B6A0-4BC1-B82B-9C564E825097}"/>
          </ac:picMkLst>
        </pc:picChg>
      </pc:sldChg>
      <pc:sldChg chg="delSp modTransition modAnim">
        <pc:chgData name="Julia Chadwick" userId="bd1ae82f-124b-4de6-bc22-d4eddcd0bf4b" providerId="ADAL" clId="{2FCE3C49-6484-47A3-AF3A-F13C8CDA0862}" dt="2022-05-27T17:23:39.748" v="0"/>
        <pc:sldMkLst>
          <pc:docMk/>
          <pc:sldMk cId="1094721127" sldId="2134804972"/>
        </pc:sldMkLst>
        <pc:picChg chg="del">
          <ac:chgData name="Julia Chadwick" userId="bd1ae82f-124b-4de6-bc22-d4eddcd0bf4b" providerId="ADAL" clId="{2FCE3C49-6484-47A3-AF3A-F13C8CDA0862}" dt="2022-05-27T17:23:39.748" v="0"/>
          <ac:picMkLst>
            <pc:docMk/>
            <pc:sldMk cId="1094721127" sldId="2134804972"/>
            <ac:picMk id="2" creationId="{1077426E-8BF9-4C75-B395-AFB4255DE5E9}"/>
          </ac:picMkLst>
        </pc:picChg>
      </pc:sldChg>
      <pc:sldChg chg="delSp modTransition modAnim">
        <pc:chgData name="Julia Chadwick" userId="bd1ae82f-124b-4de6-bc22-d4eddcd0bf4b" providerId="ADAL" clId="{2FCE3C49-6484-47A3-AF3A-F13C8CDA0862}" dt="2022-05-27T17:23:39.748" v="0"/>
        <pc:sldMkLst>
          <pc:docMk/>
          <pc:sldMk cId="135894774" sldId="2134804975"/>
        </pc:sldMkLst>
        <pc:picChg chg="del">
          <ac:chgData name="Julia Chadwick" userId="bd1ae82f-124b-4de6-bc22-d4eddcd0bf4b" providerId="ADAL" clId="{2FCE3C49-6484-47A3-AF3A-F13C8CDA0862}" dt="2022-05-27T17:23:39.748" v="0"/>
          <ac:picMkLst>
            <pc:docMk/>
            <pc:sldMk cId="135894774" sldId="2134804975"/>
            <ac:picMk id="5" creationId="{32166CA3-C25B-411E-84E5-732ED3FA3035}"/>
          </ac:picMkLst>
        </pc:picChg>
      </pc:sldChg>
      <pc:sldChg chg="modTransition">
        <pc:chgData name="Julia Chadwick" userId="bd1ae82f-124b-4de6-bc22-d4eddcd0bf4b" providerId="ADAL" clId="{2FCE3C49-6484-47A3-AF3A-F13C8CDA0862}" dt="2022-05-27T17:23:39.748" v="0"/>
        <pc:sldMkLst>
          <pc:docMk/>
          <pc:sldMk cId="3806137547" sldId="2134804981"/>
        </pc:sldMkLst>
      </pc:sldChg>
      <pc:sldChg chg="delSp modTransition modAnim">
        <pc:chgData name="Julia Chadwick" userId="bd1ae82f-124b-4de6-bc22-d4eddcd0bf4b" providerId="ADAL" clId="{2FCE3C49-6484-47A3-AF3A-F13C8CDA0862}" dt="2022-05-27T17:23:39.748" v="0"/>
        <pc:sldMkLst>
          <pc:docMk/>
          <pc:sldMk cId="142045304" sldId="2134804982"/>
        </pc:sldMkLst>
        <pc:picChg chg="del">
          <ac:chgData name="Julia Chadwick" userId="bd1ae82f-124b-4de6-bc22-d4eddcd0bf4b" providerId="ADAL" clId="{2FCE3C49-6484-47A3-AF3A-F13C8CDA0862}" dt="2022-05-27T17:23:39.748" v="0"/>
          <ac:picMkLst>
            <pc:docMk/>
            <pc:sldMk cId="142045304" sldId="2134804982"/>
            <ac:picMk id="4" creationId="{1782D105-4777-40B4-B9C3-50F6C2ECBC06}"/>
          </ac:picMkLst>
        </pc:picChg>
      </pc:sldChg>
      <pc:sldChg chg="delSp modTransition modAnim">
        <pc:chgData name="Julia Chadwick" userId="bd1ae82f-124b-4de6-bc22-d4eddcd0bf4b" providerId="ADAL" clId="{2FCE3C49-6484-47A3-AF3A-F13C8CDA0862}" dt="2022-05-27T17:23:39.748" v="0"/>
        <pc:sldMkLst>
          <pc:docMk/>
          <pc:sldMk cId="2623362345" sldId="2134804983"/>
        </pc:sldMkLst>
        <pc:picChg chg="del">
          <ac:chgData name="Julia Chadwick" userId="bd1ae82f-124b-4de6-bc22-d4eddcd0bf4b" providerId="ADAL" clId="{2FCE3C49-6484-47A3-AF3A-F13C8CDA0862}" dt="2022-05-27T17:23:39.748" v="0"/>
          <ac:picMkLst>
            <pc:docMk/>
            <pc:sldMk cId="2623362345" sldId="2134804983"/>
            <ac:picMk id="3" creationId="{64019E65-51DE-457E-B578-F3A59A1C8810}"/>
          </ac:picMkLst>
        </pc:picChg>
      </pc:sldChg>
      <pc:sldChg chg="delSp modTransition modAnim">
        <pc:chgData name="Julia Chadwick" userId="bd1ae82f-124b-4de6-bc22-d4eddcd0bf4b" providerId="ADAL" clId="{2FCE3C49-6484-47A3-AF3A-F13C8CDA0862}" dt="2022-05-27T17:23:39.748" v="0"/>
        <pc:sldMkLst>
          <pc:docMk/>
          <pc:sldMk cId="3782773291" sldId="2134804984"/>
        </pc:sldMkLst>
        <pc:picChg chg="del">
          <ac:chgData name="Julia Chadwick" userId="bd1ae82f-124b-4de6-bc22-d4eddcd0bf4b" providerId="ADAL" clId="{2FCE3C49-6484-47A3-AF3A-F13C8CDA0862}" dt="2022-05-27T17:23:39.748" v="0"/>
          <ac:picMkLst>
            <pc:docMk/>
            <pc:sldMk cId="3782773291" sldId="2134804984"/>
            <ac:picMk id="3" creationId="{393EEB27-2204-4EA5-A978-4150D53BF0FE}"/>
          </ac:picMkLst>
        </pc:picChg>
      </pc:sldChg>
      <pc:sldChg chg="delSp modTransition modAnim">
        <pc:chgData name="Julia Chadwick" userId="bd1ae82f-124b-4de6-bc22-d4eddcd0bf4b" providerId="ADAL" clId="{2FCE3C49-6484-47A3-AF3A-F13C8CDA0862}" dt="2022-05-27T17:23:39.748" v="0"/>
        <pc:sldMkLst>
          <pc:docMk/>
          <pc:sldMk cId="1597558824" sldId="2134804985"/>
        </pc:sldMkLst>
        <pc:picChg chg="del">
          <ac:chgData name="Julia Chadwick" userId="bd1ae82f-124b-4de6-bc22-d4eddcd0bf4b" providerId="ADAL" clId="{2FCE3C49-6484-47A3-AF3A-F13C8CDA0862}" dt="2022-05-27T17:23:39.748" v="0"/>
          <ac:picMkLst>
            <pc:docMk/>
            <pc:sldMk cId="1597558824" sldId="2134804985"/>
            <ac:picMk id="4" creationId="{B54184EC-2AA6-4FE0-A6C7-1BD641513952}"/>
          </ac:picMkLst>
        </pc:picChg>
      </pc:sldChg>
      <pc:sldChg chg="delSp modTransition modAnim">
        <pc:chgData name="Julia Chadwick" userId="bd1ae82f-124b-4de6-bc22-d4eddcd0bf4b" providerId="ADAL" clId="{2FCE3C49-6484-47A3-AF3A-F13C8CDA0862}" dt="2022-05-27T17:23:39.748" v="0"/>
        <pc:sldMkLst>
          <pc:docMk/>
          <pc:sldMk cId="3364887121" sldId="2134804986"/>
        </pc:sldMkLst>
        <pc:picChg chg="del">
          <ac:chgData name="Julia Chadwick" userId="bd1ae82f-124b-4de6-bc22-d4eddcd0bf4b" providerId="ADAL" clId="{2FCE3C49-6484-47A3-AF3A-F13C8CDA0862}" dt="2022-05-27T17:23:39.748" v="0"/>
          <ac:picMkLst>
            <pc:docMk/>
            <pc:sldMk cId="3364887121" sldId="2134804986"/>
            <ac:picMk id="5" creationId="{6BA75CE1-D758-42D6-A776-7F53ECDCE823}"/>
          </ac:picMkLst>
        </pc:picChg>
      </pc:sldChg>
      <pc:sldChg chg="delSp modTransition modAnim">
        <pc:chgData name="Julia Chadwick" userId="bd1ae82f-124b-4de6-bc22-d4eddcd0bf4b" providerId="ADAL" clId="{2FCE3C49-6484-47A3-AF3A-F13C8CDA0862}" dt="2022-05-27T17:23:39.748" v="0"/>
        <pc:sldMkLst>
          <pc:docMk/>
          <pc:sldMk cId="1201772960" sldId="2134804987"/>
        </pc:sldMkLst>
        <pc:picChg chg="del">
          <ac:chgData name="Julia Chadwick" userId="bd1ae82f-124b-4de6-bc22-d4eddcd0bf4b" providerId="ADAL" clId="{2FCE3C49-6484-47A3-AF3A-F13C8CDA0862}" dt="2022-05-27T17:23:39.748" v="0"/>
          <ac:picMkLst>
            <pc:docMk/>
            <pc:sldMk cId="1201772960" sldId="2134804987"/>
            <ac:picMk id="6" creationId="{1DA0A612-CCD6-48DF-B3FD-15ED0A997D67}"/>
          </ac:picMkLst>
        </pc:picChg>
      </pc:sldChg>
      <pc:sldChg chg="delSp modTransition modAnim">
        <pc:chgData name="Julia Chadwick" userId="bd1ae82f-124b-4de6-bc22-d4eddcd0bf4b" providerId="ADAL" clId="{2FCE3C49-6484-47A3-AF3A-F13C8CDA0862}" dt="2022-05-27T17:23:39.748" v="0"/>
        <pc:sldMkLst>
          <pc:docMk/>
          <pc:sldMk cId="2455112593" sldId="2134804988"/>
        </pc:sldMkLst>
        <pc:picChg chg="del">
          <ac:chgData name="Julia Chadwick" userId="bd1ae82f-124b-4de6-bc22-d4eddcd0bf4b" providerId="ADAL" clId="{2FCE3C49-6484-47A3-AF3A-F13C8CDA0862}" dt="2022-05-27T17:23:39.748" v="0"/>
          <ac:picMkLst>
            <pc:docMk/>
            <pc:sldMk cId="2455112593" sldId="2134804988"/>
            <ac:picMk id="3" creationId="{E4D6B90C-1F42-4E54-8075-AD8DE4E5C477}"/>
          </ac:picMkLst>
        </pc:picChg>
      </pc:sldChg>
      <pc:sldChg chg="delSp modTransition modAnim">
        <pc:chgData name="Julia Chadwick" userId="bd1ae82f-124b-4de6-bc22-d4eddcd0bf4b" providerId="ADAL" clId="{2FCE3C49-6484-47A3-AF3A-F13C8CDA0862}" dt="2022-05-27T17:23:39.748" v="0"/>
        <pc:sldMkLst>
          <pc:docMk/>
          <pc:sldMk cId="4101403505" sldId="2134804989"/>
        </pc:sldMkLst>
        <pc:picChg chg="del">
          <ac:chgData name="Julia Chadwick" userId="bd1ae82f-124b-4de6-bc22-d4eddcd0bf4b" providerId="ADAL" clId="{2FCE3C49-6484-47A3-AF3A-F13C8CDA0862}" dt="2022-05-27T17:23:39.748" v="0"/>
          <ac:picMkLst>
            <pc:docMk/>
            <pc:sldMk cId="4101403505" sldId="2134804989"/>
            <ac:picMk id="8" creationId="{1FD0E43F-E172-4BFA-A1F8-4DAE1F602721}"/>
          </ac:picMkLst>
        </pc:picChg>
      </pc:sldChg>
      <pc:sldChg chg="delSp modTransition modAnim">
        <pc:chgData name="Julia Chadwick" userId="bd1ae82f-124b-4de6-bc22-d4eddcd0bf4b" providerId="ADAL" clId="{2FCE3C49-6484-47A3-AF3A-F13C8CDA0862}" dt="2022-05-27T17:23:39.748" v="0"/>
        <pc:sldMkLst>
          <pc:docMk/>
          <pc:sldMk cId="1329046876" sldId="2134804990"/>
        </pc:sldMkLst>
        <pc:picChg chg="del">
          <ac:chgData name="Julia Chadwick" userId="bd1ae82f-124b-4de6-bc22-d4eddcd0bf4b" providerId="ADAL" clId="{2FCE3C49-6484-47A3-AF3A-F13C8CDA0862}" dt="2022-05-27T17:23:39.748" v="0"/>
          <ac:picMkLst>
            <pc:docMk/>
            <pc:sldMk cId="1329046876" sldId="2134804990"/>
            <ac:picMk id="3" creationId="{CA261AE2-AF90-4D5E-A3A0-ED5A7921CECD}"/>
          </ac:picMkLst>
        </pc:picChg>
      </pc:sldChg>
      <pc:sldChg chg="delSp modTransition modAnim">
        <pc:chgData name="Julia Chadwick" userId="bd1ae82f-124b-4de6-bc22-d4eddcd0bf4b" providerId="ADAL" clId="{2FCE3C49-6484-47A3-AF3A-F13C8CDA0862}" dt="2022-05-27T17:23:39.748" v="0"/>
        <pc:sldMkLst>
          <pc:docMk/>
          <pc:sldMk cId="2117356218" sldId="2134804991"/>
        </pc:sldMkLst>
        <pc:picChg chg="del">
          <ac:chgData name="Julia Chadwick" userId="bd1ae82f-124b-4de6-bc22-d4eddcd0bf4b" providerId="ADAL" clId="{2FCE3C49-6484-47A3-AF3A-F13C8CDA0862}" dt="2022-05-27T17:23:39.748" v="0"/>
          <ac:picMkLst>
            <pc:docMk/>
            <pc:sldMk cId="2117356218" sldId="2134804991"/>
            <ac:picMk id="4" creationId="{A5E8074E-8B42-4CF5-A488-A2A042ADB1C8}"/>
          </ac:picMkLst>
        </pc:picChg>
      </pc:sldChg>
      <pc:sldChg chg="delSp modTransition modAnim">
        <pc:chgData name="Julia Chadwick" userId="bd1ae82f-124b-4de6-bc22-d4eddcd0bf4b" providerId="ADAL" clId="{2FCE3C49-6484-47A3-AF3A-F13C8CDA0862}" dt="2022-05-27T17:23:39.748" v="0"/>
        <pc:sldMkLst>
          <pc:docMk/>
          <pc:sldMk cId="3818234985" sldId="2134804992"/>
        </pc:sldMkLst>
        <pc:picChg chg="del">
          <ac:chgData name="Julia Chadwick" userId="bd1ae82f-124b-4de6-bc22-d4eddcd0bf4b" providerId="ADAL" clId="{2FCE3C49-6484-47A3-AF3A-F13C8CDA0862}" dt="2022-05-27T17:23:39.748" v="0"/>
          <ac:picMkLst>
            <pc:docMk/>
            <pc:sldMk cId="3818234985" sldId="2134804992"/>
            <ac:picMk id="3" creationId="{3C9E6AEC-AA08-4D92-8A93-18CA7C5F6139}"/>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C:\Users\manuel%20carcao\Desktop\Meetings%20in%202013\4%20April%2013%20Sao%20Paolo\figures%20for%20Sao%20Paolo%20presentatio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anuel%20carcao\Desktop\Meetings%20in%202013\4%20April%2013%20Sao%20Paolo\figures%20for%20Sao%20Paolo%20presentation.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anuel%20carcao\Desktop\Meetings%20in%202013\4%20April%2013%20Sao%20Paolo\figures%20for%20Sao%20Paolo%20presentation.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anuel%20carcao\Desktop\Meetings%20in%202013\4%20April%2013%20Sao%20Paolo\figures%20for%20Sao%20Paolo%20presentation.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anuel%20carcao\Desktop\Meetings%20in%202013\4%20April%2013%20Sao%20Paolo\figures%20for%20Sao%20Paolo%20presentation.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anuel%20carcao\Desktop\Meetings%20in%202013\4%20April%2013%20Sao%20Paolo\figures%20for%20Sao%20Paolo%20presentation.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4037029746281721"/>
          <c:y val="5.2824074074074093E-2"/>
          <c:w val="0.77750612423447052"/>
          <c:h val="0.78344766835652391"/>
        </c:manualLayout>
      </c:layout>
      <c:barChart>
        <c:barDir val="col"/>
        <c:grouping val="clustered"/>
        <c:varyColors val="0"/>
        <c:ser>
          <c:idx val="0"/>
          <c:order val="0"/>
          <c:tx>
            <c:strRef>
              <c:f>Sheet1!$B$8</c:f>
              <c:strCache>
                <c:ptCount val="1"/>
                <c:pt idx="0">
                  <c:v>On demand</c:v>
                </c:pt>
              </c:strCache>
            </c:strRef>
          </c:tx>
          <c:spPr>
            <a:solidFill>
              <a:srgbClr val="008BB0"/>
            </a:solidFill>
          </c:spPr>
          <c:invertIfNegative val="0"/>
          <c:dLbls>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Sheet1!$A$9:$A$11</c:f>
              <c:strCache>
                <c:ptCount val="3"/>
                <c:pt idx="0">
                  <c:v>Fischer et al, Haemophilia, 2002</c:v>
                </c:pt>
                <c:pt idx="1">
                  <c:v>Gringeri et al, ESPIRIT; JTH, 2011</c:v>
                </c:pt>
                <c:pt idx="2">
                  <c:v>Manco-Johnson et al, NEJM, 2007</c:v>
                </c:pt>
              </c:strCache>
            </c:strRef>
          </c:cat>
          <c:val>
            <c:numRef>
              <c:f>Sheet1!$B$9:$B$11</c:f>
              <c:numCache>
                <c:formatCode>General</c:formatCode>
                <c:ptCount val="3"/>
                <c:pt idx="0">
                  <c:v>11.5</c:v>
                </c:pt>
                <c:pt idx="1">
                  <c:v>15.6</c:v>
                </c:pt>
                <c:pt idx="2">
                  <c:v>17.100000000000001</c:v>
                </c:pt>
              </c:numCache>
            </c:numRef>
          </c:val>
          <c:extLst>
            <c:ext xmlns:c16="http://schemas.microsoft.com/office/drawing/2014/chart" uri="{C3380CC4-5D6E-409C-BE32-E72D297353CC}">
              <c16:uniqueId val="{00000003-0BC6-4115-8C69-3B078ACDDD0C}"/>
            </c:ext>
          </c:extLst>
        </c:ser>
        <c:ser>
          <c:idx val="1"/>
          <c:order val="1"/>
          <c:tx>
            <c:strRef>
              <c:f>Sheet1!$C$8</c:f>
              <c:strCache>
                <c:ptCount val="1"/>
                <c:pt idx="0">
                  <c:v>Prophylaxis</c:v>
                </c:pt>
              </c:strCache>
            </c:strRef>
          </c:tx>
          <c:spPr>
            <a:solidFill>
              <a:sysClr val="window" lastClr="FFFFFF"/>
            </a:solidFill>
          </c:spPr>
          <c:invertIfNegative val="0"/>
          <c:cat>
            <c:strRef>
              <c:f>Sheet1!$A$9:$A$11</c:f>
              <c:strCache>
                <c:ptCount val="3"/>
                <c:pt idx="0">
                  <c:v>Fischer et al, Haemophilia, 2002</c:v>
                </c:pt>
                <c:pt idx="1">
                  <c:v>Gringeri et al, ESPIRIT; JTH, 2011</c:v>
                </c:pt>
                <c:pt idx="2">
                  <c:v>Manco-Johnson et al, NEJM, 2007</c:v>
                </c:pt>
              </c:strCache>
            </c:strRef>
          </c:cat>
          <c:val>
            <c:numRef>
              <c:f>Sheet1!$C$9:$C$11</c:f>
              <c:numCache>
                <c:formatCode>General</c:formatCode>
                <c:ptCount val="3"/>
                <c:pt idx="0">
                  <c:v>2.8</c:v>
                </c:pt>
                <c:pt idx="1">
                  <c:v>2.9</c:v>
                </c:pt>
                <c:pt idx="2">
                  <c:v>1.2</c:v>
                </c:pt>
              </c:numCache>
            </c:numRef>
          </c:val>
          <c:extLst>
            <c:ext xmlns:c16="http://schemas.microsoft.com/office/drawing/2014/chart" uri="{C3380CC4-5D6E-409C-BE32-E72D297353CC}">
              <c16:uniqueId val="{00000004-0BC6-4115-8C69-3B078ACDDD0C}"/>
            </c:ext>
          </c:extLst>
        </c:ser>
        <c:dLbls>
          <c:showLegendKey val="0"/>
          <c:showVal val="0"/>
          <c:showCatName val="0"/>
          <c:showSerName val="0"/>
          <c:showPercent val="0"/>
          <c:showBubbleSize val="0"/>
        </c:dLbls>
        <c:gapWidth val="150"/>
        <c:axId val="117332992"/>
        <c:axId val="118195328"/>
      </c:barChart>
      <c:catAx>
        <c:axId val="117332992"/>
        <c:scaling>
          <c:orientation val="minMax"/>
        </c:scaling>
        <c:delete val="0"/>
        <c:axPos val="b"/>
        <c:numFmt formatCode="General" sourceLinked="0"/>
        <c:majorTickMark val="out"/>
        <c:minorTickMark val="none"/>
        <c:tickLblPos val="nextTo"/>
        <c:spPr>
          <a:ln>
            <a:solidFill>
              <a:schemeClr val="bg2"/>
            </a:solidFill>
          </a:ln>
        </c:spPr>
        <c:txPr>
          <a:bodyPr/>
          <a:lstStyle/>
          <a:p>
            <a:pPr>
              <a:defRPr>
                <a:latin typeface="Arial" panose="020B0604020202020204" pitchFamily="34" charset="0"/>
                <a:cs typeface="Arial" panose="020B0604020202020204" pitchFamily="34" charset="0"/>
              </a:defRPr>
            </a:pPr>
            <a:endParaRPr lang="en-US"/>
          </a:p>
        </c:txPr>
        <c:crossAx val="118195328"/>
        <c:crosses val="autoZero"/>
        <c:auto val="1"/>
        <c:lblAlgn val="ctr"/>
        <c:lblOffset val="100"/>
        <c:noMultiLvlLbl val="0"/>
      </c:catAx>
      <c:valAx>
        <c:axId val="118195328"/>
        <c:scaling>
          <c:orientation val="minMax"/>
        </c:scaling>
        <c:delete val="0"/>
        <c:axPos val="l"/>
        <c:title>
          <c:tx>
            <c:rich>
              <a:bodyPr rot="-5400000" vert="horz"/>
              <a:lstStyle/>
              <a:p>
                <a:pPr>
                  <a:defRPr sz="2000">
                    <a:latin typeface="Arial" panose="020B0604020202020204" pitchFamily="34" charset="0"/>
                    <a:cs typeface="Arial" panose="020B0604020202020204" pitchFamily="34" charset="0"/>
                  </a:defRPr>
                </a:pPr>
                <a:r>
                  <a:rPr lang="ru-RU" sz="2000" dirty="0">
                    <a:latin typeface="Arial" panose="020B0604020202020204" pitchFamily="34" charset="0"/>
                    <a:cs typeface="Arial" panose="020B0604020202020204" pitchFamily="34" charset="0"/>
                  </a:rPr>
                  <a:t>кровотечений</a:t>
                </a:r>
                <a:r>
                  <a:rPr lang="ru-RU" sz="2000" baseline="0" dirty="0">
                    <a:latin typeface="Arial" panose="020B0604020202020204" pitchFamily="34" charset="0"/>
                    <a:cs typeface="Arial" panose="020B0604020202020204" pitchFamily="34" charset="0"/>
                  </a:rPr>
                  <a:t> в</a:t>
                </a:r>
                <a:r>
                  <a:rPr lang="en-US"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год</a:t>
                </a:r>
                <a:endParaRPr lang="en-US" sz="2000" dirty="0">
                  <a:latin typeface="Arial" panose="020B0604020202020204" pitchFamily="34" charset="0"/>
                  <a:cs typeface="Arial" panose="020B0604020202020204" pitchFamily="34" charset="0"/>
                </a:endParaRPr>
              </a:p>
            </c:rich>
          </c:tx>
          <c:layout>
            <c:manualLayout>
              <c:xMode val="edge"/>
              <c:yMode val="edge"/>
              <c:x val="4.4846971310174594E-2"/>
              <c:y val="0.21011379570704355"/>
            </c:manualLayout>
          </c:layout>
          <c:overlay val="0"/>
        </c:title>
        <c:numFmt formatCode="General" sourceLinked="1"/>
        <c:majorTickMark val="out"/>
        <c:minorTickMark val="none"/>
        <c:tickLblPos val="nextTo"/>
        <c:spPr>
          <a:ln>
            <a:solidFill>
              <a:schemeClr val="bg2"/>
            </a:solidFill>
          </a:ln>
        </c:spPr>
        <c:crossAx val="117332992"/>
        <c:crosses val="autoZero"/>
        <c:crossBetween val="between"/>
      </c:valAx>
      <c:spPr>
        <a:solidFill>
          <a:srgbClr val="FFFFFF"/>
        </a:solidFill>
        <a:ln>
          <a:noFill/>
        </a:ln>
      </c:spPr>
    </c:plotArea>
    <c:legend>
      <c:legendPos val="r"/>
      <c:legendEntry>
        <c:idx val="1"/>
        <c:txPr>
          <a:bodyPr/>
          <a:lstStyle/>
          <a:p>
            <a:pPr>
              <a:defRPr sz="2000">
                <a:latin typeface="Arial" panose="020B0604020202020204" pitchFamily="34" charset="0"/>
                <a:cs typeface="Arial" panose="020B0604020202020204" pitchFamily="34" charset="0"/>
              </a:defRPr>
            </a:pPr>
            <a:endParaRPr lang="en-US"/>
          </a:p>
        </c:txPr>
      </c:legendEntry>
      <c:layout>
        <c:manualLayout>
          <c:xMode val="edge"/>
          <c:yMode val="edge"/>
          <c:x val="0.79888716112758806"/>
          <c:y val="0.15523370366375433"/>
          <c:w val="0.20111283681282971"/>
          <c:h val="0.19508191473848818"/>
        </c:manualLayout>
      </c:layout>
      <c:overlay val="0"/>
      <c:spPr>
        <a:solidFill>
          <a:sysClr val="window" lastClr="FFFFFF"/>
        </a:solidFill>
        <a:ln>
          <a:noFill/>
        </a:ln>
      </c:spPr>
      <c:txPr>
        <a:bodyPr/>
        <a:lstStyle/>
        <a:p>
          <a:pPr>
            <a:defRPr sz="20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c:spPr>
  <c:txPr>
    <a:bodyPr/>
    <a:lstStyle/>
    <a:p>
      <a:pPr>
        <a:defRPr sz="1800">
          <a:solidFill>
            <a:schemeClr val="bg2"/>
          </a:solidFill>
          <a:latin typeface="+mn-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4037029746281721"/>
          <c:y val="5.2824074074074086E-2"/>
          <c:w val="0.77750612423447063"/>
          <c:h val="0.78344766835652391"/>
        </c:manualLayout>
      </c:layout>
      <c:barChart>
        <c:barDir val="col"/>
        <c:grouping val="clustered"/>
        <c:varyColors val="0"/>
        <c:ser>
          <c:idx val="0"/>
          <c:order val="0"/>
          <c:tx>
            <c:strRef>
              <c:f>Sheet1!$B$8</c:f>
              <c:strCache>
                <c:ptCount val="1"/>
                <c:pt idx="0">
                  <c:v>On demand</c:v>
                </c:pt>
              </c:strCache>
            </c:strRef>
          </c:tx>
          <c:spPr>
            <a:solidFill>
              <a:srgbClr val="008BB0">
                <a:alpha val="35000"/>
              </a:srgbClr>
            </a:solidFill>
          </c:spPr>
          <c:invertIfNegative val="0"/>
          <c:dLbls>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Sheet1!$A$9:$A$11</c:f>
              <c:strCache>
                <c:ptCount val="3"/>
                <c:pt idx="0">
                  <c:v>Fischer et al, Haemophilia, 2002</c:v>
                </c:pt>
                <c:pt idx="1">
                  <c:v>Gringeri et al, ESPIRIT; JTH, 2011</c:v>
                </c:pt>
                <c:pt idx="2">
                  <c:v>Manco-Johnson et al, NEJM, 2007</c:v>
                </c:pt>
              </c:strCache>
            </c:strRef>
          </c:cat>
          <c:val>
            <c:numRef>
              <c:f>Sheet1!$B$9:$B$11</c:f>
              <c:numCache>
                <c:formatCode>General</c:formatCode>
                <c:ptCount val="3"/>
                <c:pt idx="0">
                  <c:v>11.5</c:v>
                </c:pt>
                <c:pt idx="1">
                  <c:v>15.6</c:v>
                </c:pt>
                <c:pt idx="2">
                  <c:v>17.100000000000001</c:v>
                </c:pt>
              </c:numCache>
            </c:numRef>
          </c:val>
          <c:extLst>
            <c:ext xmlns:c16="http://schemas.microsoft.com/office/drawing/2014/chart" uri="{C3380CC4-5D6E-409C-BE32-E72D297353CC}">
              <c16:uniqueId val="{00000003-0BC6-4115-8C69-3B078ACDDD0C}"/>
            </c:ext>
          </c:extLst>
        </c:ser>
        <c:ser>
          <c:idx val="1"/>
          <c:order val="1"/>
          <c:tx>
            <c:strRef>
              <c:f>Sheet1!$C$8</c:f>
              <c:strCache>
                <c:ptCount val="1"/>
                <c:pt idx="0">
                  <c:v>Prophylaxis</c:v>
                </c:pt>
              </c:strCache>
            </c:strRef>
          </c:tx>
          <c:spPr>
            <a:solidFill>
              <a:srgbClr val="4472C4"/>
            </a:solidFill>
          </c:spPr>
          <c:invertIfNegative val="0"/>
          <c:dLbls>
            <c:dLbl>
              <c:idx val="2"/>
              <c:layout>
                <c:manualLayout>
                  <c:x val="1.1467889908256888E-3"/>
                  <c:y val="6.72861497168342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FF-46A9-9E8D-C8E6C669EF94}"/>
                </c:ext>
              </c:extLst>
            </c:dLbl>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Sheet1!$A$9:$A$11</c:f>
              <c:strCache>
                <c:ptCount val="3"/>
                <c:pt idx="0">
                  <c:v>Fischer et al, Haemophilia, 2002</c:v>
                </c:pt>
                <c:pt idx="1">
                  <c:v>Gringeri et al, ESPIRIT; JTH, 2011</c:v>
                </c:pt>
                <c:pt idx="2">
                  <c:v>Manco-Johnson et al, NEJM, 2007</c:v>
                </c:pt>
              </c:strCache>
            </c:strRef>
          </c:cat>
          <c:val>
            <c:numRef>
              <c:f>Sheet1!$C$9:$C$11</c:f>
              <c:numCache>
                <c:formatCode>General</c:formatCode>
                <c:ptCount val="3"/>
                <c:pt idx="0">
                  <c:v>2.8</c:v>
                </c:pt>
                <c:pt idx="1">
                  <c:v>2.9</c:v>
                </c:pt>
                <c:pt idx="2">
                  <c:v>1.2</c:v>
                </c:pt>
              </c:numCache>
            </c:numRef>
          </c:val>
          <c:extLst>
            <c:ext xmlns:c16="http://schemas.microsoft.com/office/drawing/2014/chart" uri="{C3380CC4-5D6E-409C-BE32-E72D297353CC}">
              <c16:uniqueId val="{00000004-0BC6-4115-8C69-3B078ACDDD0C}"/>
            </c:ext>
          </c:extLst>
        </c:ser>
        <c:dLbls>
          <c:showLegendKey val="0"/>
          <c:showVal val="0"/>
          <c:showCatName val="0"/>
          <c:showSerName val="0"/>
          <c:showPercent val="0"/>
          <c:showBubbleSize val="0"/>
        </c:dLbls>
        <c:gapWidth val="150"/>
        <c:axId val="118715520"/>
        <c:axId val="118717056"/>
      </c:barChart>
      <c:catAx>
        <c:axId val="118715520"/>
        <c:scaling>
          <c:orientation val="minMax"/>
        </c:scaling>
        <c:delete val="0"/>
        <c:axPos val="b"/>
        <c:numFmt formatCode="General" sourceLinked="0"/>
        <c:majorTickMark val="out"/>
        <c:minorTickMark val="none"/>
        <c:tickLblPos val="nextTo"/>
        <c:spPr>
          <a:ln>
            <a:solidFill>
              <a:schemeClr val="bg2"/>
            </a:solidFill>
          </a:ln>
        </c:spPr>
        <c:txPr>
          <a:bodyPr/>
          <a:lstStyle/>
          <a:p>
            <a:pPr>
              <a:defRPr>
                <a:latin typeface="Arial" panose="020B0604020202020204" pitchFamily="34" charset="0"/>
                <a:cs typeface="Arial" panose="020B0604020202020204" pitchFamily="34" charset="0"/>
              </a:defRPr>
            </a:pPr>
            <a:endParaRPr lang="en-US"/>
          </a:p>
        </c:txPr>
        <c:crossAx val="118717056"/>
        <c:crosses val="autoZero"/>
        <c:auto val="1"/>
        <c:lblAlgn val="ctr"/>
        <c:lblOffset val="100"/>
        <c:noMultiLvlLbl val="0"/>
      </c:catAx>
      <c:valAx>
        <c:axId val="118717056"/>
        <c:scaling>
          <c:orientation val="minMax"/>
        </c:scaling>
        <c:delete val="0"/>
        <c:axPos val="l"/>
        <c:title>
          <c:tx>
            <c:rich>
              <a:bodyPr rot="-5400000" vert="horz"/>
              <a:lstStyle/>
              <a:p>
                <a:pPr>
                  <a:defRPr sz="2000">
                    <a:latin typeface="Arial" panose="020B0604020202020204" pitchFamily="34" charset="0"/>
                    <a:cs typeface="Arial" panose="020B0604020202020204" pitchFamily="34" charset="0"/>
                  </a:defRPr>
                </a:pPr>
                <a:r>
                  <a:rPr lang="ru-RU" sz="1800" b="1" i="0" baseline="0" dirty="0"/>
                  <a:t>Кровотечений в год</a:t>
                </a:r>
                <a:endParaRPr lang="en-US" sz="1800" b="1" i="0" baseline="0" dirty="0"/>
              </a:p>
            </c:rich>
          </c:tx>
          <c:layout>
            <c:manualLayout>
              <c:xMode val="edge"/>
              <c:yMode val="edge"/>
              <c:x val="4.4846971310174594E-2"/>
              <c:y val="0.21011379570704355"/>
            </c:manualLayout>
          </c:layout>
          <c:overlay val="0"/>
        </c:title>
        <c:numFmt formatCode="General" sourceLinked="1"/>
        <c:majorTickMark val="out"/>
        <c:minorTickMark val="none"/>
        <c:tickLblPos val="nextTo"/>
        <c:spPr>
          <a:ln>
            <a:solidFill>
              <a:schemeClr val="bg2"/>
            </a:solidFill>
          </a:ln>
        </c:spPr>
        <c:crossAx val="118715520"/>
        <c:crosses val="autoZero"/>
        <c:crossBetween val="between"/>
      </c:valAx>
      <c:spPr>
        <a:solidFill>
          <a:srgbClr val="FFFFFF"/>
        </a:solidFill>
        <a:ln>
          <a:noFill/>
        </a:ln>
      </c:spPr>
    </c:plotArea>
    <c:legend>
      <c:legendPos val="r"/>
      <c:legendEntry>
        <c:idx val="1"/>
        <c:txPr>
          <a:bodyPr/>
          <a:lstStyle/>
          <a:p>
            <a:pPr>
              <a:defRPr sz="2000">
                <a:latin typeface="Arial" panose="020B0604020202020204" pitchFamily="34" charset="0"/>
                <a:cs typeface="Arial" panose="020B0604020202020204" pitchFamily="34" charset="0"/>
              </a:defRPr>
            </a:pPr>
            <a:endParaRPr lang="en-US"/>
          </a:p>
        </c:txPr>
      </c:legendEntry>
      <c:layout>
        <c:manualLayout>
          <c:xMode val="edge"/>
          <c:yMode val="edge"/>
          <c:x val="0.79888716112758806"/>
          <c:y val="0.15523370366375433"/>
          <c:w val="0.20111283681282971"/>
          <c:h val="0.19508191473848813"/>
        </c:manualLayout>
      </c:layout>
      <c:overlay val="0"/>
      <c:spPr>
        <a:solidFill>
          <a:sysClr val="window" lastClr="FFFFFF"/>
        </a:solidFill>
        <a:ln>
          <a:noFill/>
        </a:ln>
      </c:spPr>
      <c:txPr>
        <a:bodyPr/>
        <a:lstStyle/>
        <a:p>
          <a:pPr>
            <a:defRPr sz="20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c:spPr>
  <c:txPr>
    <a:bodyPr/>
    <a:lstStyle/>
    <a:p>
      <a:pPr>
        <a:defRPr sz="1800">
          <a:solidFill>
            <a:schemeClr val="bg2"/>
          </a:solidFill>
          <a:latin typeface="+mn-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4037029746281721"/>
          <c:y val="5.2824074074074086E-2"/>
          <c:w val="0.77750612423447063"/>
          <c:h val="0.78344766835652391"/>
        </c:manualLayout>
      </c:layout>
      <c:barChart>
        <c:barDir val="col"/>
        <c:grouping val="clustered"/>
        <c:varyColors val="0"/>
        <c:ser>
          <c:idx val="0"/>
          <c:order val="0"/>
          <c:tx>
            <c:strRef>
              <c:f>Sheet1!$B$8</c:f>
              <c:strCache>
                <c:ptCount val="1"/>
                <c:pt idx="0">
                  <c:v>On demand</c:v>
                </c:pt>
              </c:strCache>
            </c:strRef>
          </c:tx>
          <c:spPr>
            <a:solidFill>
              <a:srgbClr val="E60D2E"/>
            </a:solidFill>
            <a:ln>
              <a:solidFill>
                <a:srgbClr val="E60D2E"/>
              </a:solidFill>
            </a:ln>
          </c:spPr>
          <c:invertIfNegative val="0"/>
          <c:dLbls>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Sheet1!$A$9:$A$11</c:f>
              <c:strCache>
                <c:ptCount val="3"/>
                <c:pt idx="0">
                  <c:v>Fischer et al, Haemophilia, 2002</c:v>
                </c:pt>
                <c:pt idx="1">
                  <c:v>Gringeri et al, ESPIRIT; JTH, 2011</c:v>
                </c:pt>
                <c:pt idx="2">
                  <c:v>Manco-Johnson et al, NEJM, 2007</c:v>
                </c:pt>
              </c:strCache>
            </c:strRef>
          </c:cat>
          <c:val>
            <c:numRef>
              <c:f>Sheet1!$B$9:$B$11</c:f>
              <c:numCache>
                <c:formatCode>General</c:formatCode>
                <c:ptCount val="3"/>
                <c:pt idx="0">
                  <c:v>11.5</c:v>
                </c:pt>
                <c:pt idx="1">
                  <c:v>15.6</c:v>
                </c:pt>
                <c:pt idx="2">
                  <c:v>17.100000000000001</c:v>
                </c:pt>
              </c:numCache>
            </c:numRef>
          </c:val>
          <c:extLst>
            <c:ext xmlns:c16="http://schemas.microsoft.com/office/drawing/2014/chart" uri="{C3380CC4-5D6E-409C-BE32-E72D297353CC}">
              <c16:uniqueId val="{00000000-EF3C-4174-9CCE-06EFC3DE64B1}"/>
            </c:ext>
          </c:extLst>
        </c:ser>
        <c:ser>
          <c:idx val="1"/>
          <c:order val="1"/>
          <c:tx>
            <c:strRef>
              <c:f>Sheet1!$C$8</c:f>
              <c:strCache>
                <c:ptCount val="1"/>
                <c:pt idx="0">
                  <c:v>Prophylaxis</c:v>
                </c:pt>
              </c:strCache>
            </c:strRef>
          </c:tx>
          <c:spPr>
            <a:solidFill>
              <a:srgbClr val="4472C4"/>
            </a:solidFill>
          </c:spPr>
          <c:invertIfNegative val="0"/>
          <c:dLbls>
            <c:dLbl>
              <c:idx val="2"/>
              <c:layout>
                <c:manualLayout>
                  <c:x val="1.1467889908256888E-3"/>
                  <c:y val="6.72861497168342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C-4174-9CCE-06EFC3DE64B1}"/>
                </c:ext>
              </c:extLst>
            </c:dLbl>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Sheet1!$A$9:$A$11</c:f>
              <c:strCache>
                <c:ptCount val="3"/>
                <c:pt idx="0">
                  <c:v>Fischer et al, Haemophilia, 2002</c:v>
                </c:pt>
                <c:pt idx="1">
                  <c:v>Gringeri et al, ESPIRIT; JTH, 2011</c:v>
                </c:pt>
                <c:pt idx="2">
                  <c:v>Manco-Johnson et al, NEJM, 2007</c:v>
                </c:pt>
              </c:strCache>
            </c:strRef>
          </c:cat>
          <c:val>
            <c:numRef>
              <c:f>Sheet1!$C$9:$C$11</c:f>
              <c:numCache>
                <c:formatCode>General</c:formatCode>
                <c:ptCount val="3"/>
                <c:pt idx="0">
                  <c:v>2.8</c:v>
                </c:pt>
                <c:pt idx="1">
                  <c:v>2.9</c:v>
                </c:pt>
                <c:pt idx="2">
                  <c:v>1.2</c:v>
                </c:pt>
              </c:numCache>
            </c:numRef>
          </c:val>
          <c:extLst>
            <c:ext xmlns:c16="http://schemas.microsoft.com/office/drawing/2014/chart" uri="{C3380CC4-5D6E-409C-BE32-E72D297353CC}">
              <c16:uniqueId val="{00000002-EF3C-4174-9CCE-06EFC3DE64B1}"/>
            </c:ext>
          </c:extLst>
        </c:ser>
        <c:dLbls>
          <c:showLegendKey val="0"/>
          <c:showVal val="0"/>
          <c:showCatName val="0"/>
          <c:showSerName val="0"/>
          <c:showPercent val="0"/>
          <c:showBubbleSize val="0"/>
        </c:dLbls>
        <c:gapWidth val="150"/>
        <c:axId val="118904704"/>
        <c:axId val="118906240"/>
      </c:barChart>
      <c:catAx>
        <c:axId val="118904704"/>
        <c:scaling>
          <c:orientation val="minMax"/>
        </c:scaling>
        <c:delete val="0"/>
        <c:axPos val="b"/>
        <c:numFmt formatCode="General" sourceLinked="0"/>
        <c:majorTickMark val="out"/>
        <c:minorTickMark val="none"/>
        <c:tickLblPos val="nextTo"/>
        <c:spPr>
          <a:ln>
            <a:solidFill>
              <a:schemeClr val="bg2"/>
            </a:solidFill>
          </a:ln>
        </c:spPr>
        <c:txPr>
          <a:bodyPr/>
          <a:lstStyle/>
          <a:p>
            <a:pPr>
              <a:defRPr>
                <a:latin typeface="Arial" panose="020B0604020202020204" pitchFamily="34" charset="0"/>
                <a:cs typeface="Arial" panose="020B0604020202020204" pitchFamily="34" charset="0"/>
              </a:defRPr>
            </a:pPr>
            <a:endParaRPr lang="en-US"/>
          </a:p>
        </c:txPr>
        <c:crossAx val="118906240"/>
        <c:crosses val="autoZero"/>
        <c:auto val="1"/>
        <c:lblAlgn val="ctr"/>
        <c:lblOffset val="100"/>
        <c:noMultiLvlLbl val="0"/>
      </c:catAx>
      <c:valAx>
        <c:axId val="118906240"/>
        <c:scaling>
          <c:orientation val="minMax"/>
        </c:scaling>
        <c:delete val="0"/>
        <c:axPos val="l"/>
        <c:title>
          <c:tx>
            <c:rich>
              <a:bodyPr rot="-5400000" vert="horz"/>
              <a:lstStyle/>
              <a:p>
                <a:pPr>
                  <a:defRPr sz="2000">
                    <a:latin typeface="Arial" panose="020B0604020202020204" pitchFamily="34" charset="0"/>
                    <a:cs typeface="Arial" panose="020B0604020202020204" pitchFamily="34" charset="0"/>
                  </a:defRPr>
                </a:pPr>
                <a:r>
                  <a:rPr lang="ru-RU" sz="1800" b="1" i="0" baseline="0" dirty="0"/>
                  <a:t>Кровотечений в год</a:t>
                </a:r>
                <a:endParaRPr lang="en-US" sz="1800" b="1" i="0" baseline="0" dirty="0"/>
              </a:p>
            </c:rich>
          </c:tx>
          <c:layout>
            <c:manualLayout>
              <c:xMode val="edge"/>
              <c:yMode val="edge"/>
              <c:x val="4.4846971310174594E-2"/>
              <c:y val="0.21011379570704355"/>
            </c:manualLayout>
          </c:layout>
          <c:overlay val="0"/>
        </c:title>
        <c:numFmt formatCode="General" sourceLinked="1"/>
        <c:majorTickMark val="out"/>
        <c:minorTickMark val="none"/>
        <c:tickLblPos val="nextTo"/>
        <c:spPr>
          <a:ln>
            <a:solidFill>
              <a:schemeClr val="bg2"/>
            </a:solidFill>
          </a:ln>
        </c:spPr>
        <c:txPr>
          <a:bodyPr/>
          <a:lstStyle/>
          <a:p>
            <a:pPr>
              <a:defRPr>
                <a:latin typeface="+mj-lt"/>
              </a:defRPr>
            </a:pPr>
            <a:endParaRPr lang="en-US"/>
          </a:p>
        </c:txPr>
        <c:crossAx val="118904704"/>
        <c:crosses val="autoZero"/>
        <c:crossBetween val="between"/>
      </c:valAx>
      <c:spPr>
        <a:solidFill>
          <a:srgbClr val="FFFFFF"/>
        </a:solidFill>
        <a:ln>
          <a:noFill/>
        </a:ln>
      </c:spPr>
    </c:plotArea>
    <c:legend>
      <c:legendPos val="r"/>
      <c:legendEntry>
        <c:idx val="1"/>
        <c:txPr>
          <a:bodyPr/>
          <a:lstStyle/>
          <a:p>
            <a:pPr>
              <a:defRPr sz="2000">
                <a:latin typeface="Arial" panose="020B0604020202020204" pitchFamily="34" charset="0"/>
                <a:cs typeface="Arial" panose="020B0604020202020204" pitchFamily="34" charset="0"/>
              </a:defRPr>
            </a:pPr>
            <a:endParaRPr lang="en-US"/>
          </a:p>
        </c:txPr>
      </c:legendEntry>
      <c:layout>
        <c:manualLayout>
          <c:xMode val="edge"/>
          <c:yMode val="edge"/>
          <c:x val="0.79888716112758806"/>
          <c:y val="0.15523370366375433"/>
          <c:w val="0.20111283681282971"/>
          <c:h val="0.19508191473848813"/>
        </c:manualLayout>
      </c:layout>
      <c:overlay val="0"/>
      <c:spPr>
        <a:solidFill>
          <a:sysClr val="window" lastClr="FFFFFF"/>
        </a:solidFill>
        <a:ln>
          <a:noFill/>
        </a:ln>
      </c:spPr>
      <c:txPr>
        <a:bodyPr/>
        <a:lstStyle/>
        <a:p>
          <a:pPr>
            <a:defRPr sz="20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c:spPr>
  <c:txPr>
    <a:bodyPr/>
    <a:lstStyle/>
    <a:p>
      <a:pPr>
        <a:defRPr sz="1800">
          <a:solidFill>
            <a:schemeClr val="bg2"/>
          </a:solidFill>
          <a:latin typeface="+mn-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4037029746281721"/>
          <c:y val="5.2824074074074086E-2"/>
          <c:w val="0.77750612423447063"/>
          <c:h val="0.78344766835652391"/>
        </c:manualLayout>
      </c:layout>
      <c:barChart>
        <c:barDir val="col"/>
        <c:grouping val="clustered"/>
        <c:varyColors val="0"/>
        <c:ser>
          <c:idx val="0"/>
          <c:order val="0"/>
          <c:tx>
            <c:strRef>
              <c:f>Sheet1!$B$8</c:f>
              <c:strCache>
                <c:ptCount val="1"/>
                <c:pt idx="0">
                  <c:v>On demand</c:v>
                </c:pt>
              </c:strCache>
            </c:strRef>
          </c:tx>
          <c:spPr>
            <a:solidFill>
              <a:sysClr val="window" lastClr="FFFFFF"/>
            </a:solidFill>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Sheet1!$A$9:$A$11</c:f>
              <c:strCache>
                <c:ptCount val="3"/>
                <c:pt idx="0">
                  <c:v>Fischer et al, Haemophilia, 2002</c:v>
                </c:pt>
                <c:pt idx="1">
                  <c:v>Gringeri et al, ESPIRIT; JTH, 2011</c:v>
                </c:pt>
                <c:pt idx="2">
                  <c:v>Manco-Johnson et al, NEJM, 2007</c:v>
                </c:pt>
              </c:strCache>
            </c:strRef>
          </c:cat>
          <c:val>
            <c:numRef>
              <c:f>Sheet1!$B$9:$B$11</c:f>
              <c:numCache>
                <c:formatCode>General</c:formatCode>
                <c:ptCount val="3"/>
                <c:pt idx="0">
                  <c:v>11.5</c:v>
                </c:pt>
                <c:pt idx="1">
                  <c:v>15.6</c:v>
                </c:pt>
                <c:pt idx="2">
                  <c:v>17.100000000000001</c:v>
                </c:pt>
              </c:numCache>
            </c:numRef>
          </c:val>
          <c:extLst>
            <c:ext xmlns:c16="http://schemas.microsoft.com/office/drawing/2014/chart" uri="{C3380CC4-5D6E-409C-BE32-E72D297353CC}">
              <c16:uniqueId val="{00000000-EF3C-4174-9CCE-06EFC3DE64B1}"/>
            </c:ext>
          </c:extLst>
        </c:ser>
        <c:ser>
          <c:idx val="1"/>
          <c:order val="1"/>
          <c:tx>
            <c:strRef>
              <c:f>Sheet1!$C$8</c:f>
              <c:strCache>
                <c:ptCount val="1"/>
                <c:pt idx="0">
                  <c:v>Prophylaxis</c:v>
                </c:pt>
              </c:strCache>
            </c:strRef>
          </c:tx>
          <c:spPr>
            <a:solidFill>
              <a:srgbClr val="4472C4"/>
            </a:solidFill>
          </c:spPr>
          <c:invertIfNegative val="0"/>
          <c:dLbls>
            <c:dLbl>
              <c:idx val="2"/>
              <c:layout>
                <c:manualLayout>
                  <c:x val="1.1467889908256888E-3"/>
                  <c:y val="6.72861497168342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C-4174-9CCE-06EFC3DE64B1}"/>
                </c:ext>
              </c:extLst>
            </c:dLbl>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Sheet1!$A$9:$A$11</c:f>
              <c:strCache>
                <c:ptCount val="3"/>
                <c:pt idx="0">
                  <c:v>Fischer et al, Haemophilia, 2002</c:v>
                </c:pt>
                <c:pt idx="1">
                  <c:v>Gringeri et al, ESPIRIT; JTH, 2011</c:v>
                </c:pt>
                <c:pt idx="2">
                  <c:v>Manco-Johnson et al, NEJM, 2007</c:v>
                </c:pt>
              </c:strCache>
            </c:strRef>
          </c:cat>
          <c:val>
            <c:numRef>
              <c:f>Sheet1!$C$9:$C$11</c:f>
              <c:numCache>
                <c:formatCode>General</c:formatCode>
                <c:ptCount val="3"/>
                <c:pt idx="0">
                  <c:v>2.8</c:v>
                </c:pt>
                <c:pt idx="1">
                  <c:v>2.9</c:v>
                </c:pt>
                <c:pt idx="2">
                  <c:v>1.2</c:v>
                </c:pt>
              </c:numCache>
            </c:numRef>
          </c:val>
          <c:extLst>
            <c:ext xmlns:c16="http://schemas.microsoft.com/office/drawing/2014/chart" uri="{C3380CC4-5D6E-409C-BE32-E72D297353CC}">
              <c16:uniqueId val="{00000002-EF3C-4174-9CCE-06EFC3DE64B1}"/>
            </c:ext>
          </c:extLst>
        </c:ser>
        <c:dLbls>
          <c:showLegendKey val="0"/>
          <c:showVal val="0"/>
          <c:showCatName val="0"/>
          <c:showSerName val="0"/>
          <c:showPercent val="0"/>
          <c:showBubbleSize val="0"/>
        </c:dLbls>
        <c:gapWidth val="150"/>
        <c:axId val="118934912"/>
        <c:axId val="119051392"/>
      </c:barChart>
      <c:catAx>
        <c:axId val="118934912"/>
        <c:scaling>
          <c:orientation val="minMax"/>
        </c:scaling>
        <c:delete val="0"/>
        <c:axPos val="b"/>
        <c:numFmt formatCode="General" sourceLinked="0"/>
        <c:majorTickMark val="out"/>
        <c:minorTickMark val="none"/>
        <c:tickLblPos val="nextTo"/>
        <c:spPr>
          <a:ln>
            <a:solidFill>
              <a:schemeClr val="bg2"/>
            </a:solidFill>
          </a:ln>
        </c:spPr>
        <c:txPr>
          <a:bodyPr/>
          <a:lstStyle/>
          <a:p>
            <a:pPr>
              <a:defRPr>
                <a:latin typeface="Arial" panose="020B0604020202020204" pitchFamily="34" charset="0"/>
                <a:cs typeface="Arial" panose="020B0604020202020204" pitchFamily="34" charset="0"/>
              </a:defRPr>
            </a:pPr>
            <a:endParaRPr lang="en-US"/>
          </a:p>
        </c:txPr>
        <c:crossAx val="119051392"/>
        <c:crosses val="autoZero"/>
        <c:auto val="1"/>
        <c:lblAlgn val="ctr"/>
        <c:lblOffset val="100"/>
        <c:noMultiLvlLbl val="0"/>
      </c:catAx>
      <c:valAx>
        <c:axId val="119051392"/>
        <c:scaling>
          <c:orientation val="minMax"/>
        </c:scaling>
        <c:delete val="0"/>
        <c:axPos val="l"/>
        <c:title>
          <c:tx>
            <c:rich>
              <a:bodyPr rot="-5400000" vert="horz"/>
              <a:lstStyle/>
              <a:p>
                <a:pPr>
                  <a:defRPr sz="2000">
                    <a:latin typeface="Arial" panose="020B0604020202020204" pitchFamily="34" charset="0"/>
                    <a:cs typeface="Arial" panose="020B0604020202020204" pitchFamily="34" charset="0"/>
                  </a:defRPr>
                </a:pPr>
                <a:r>
                  <a:rPr lang="ru-RU" sz="1800" b="1" i="0" baseline="0" dirty="0"/>
                  <a:t>Кровотечений в год</a:t>
                </a:r>
                <a:endParaRPr lang="en-US" sz="1800" b="1" i="0" baseline="0" dirty="0"/>
              </a:p>
            </c:rich>
          </c:tx>
          <c:layout>
            <c:manualLayout>
              <c:xMode val="edge"/>
              <c:yMode val="edge"/>
              <c:x val="4.4846971310174594E-2"/>
              <c:y val="0.21011379570704355"/>
            </c:manualLayout>
          </c:layout>
          <c:overlay val="0"/>
        </c:title>
        <c:numFmt formatCode="General" sourceLinked="1"/>
        <c:majorTickMark val="out"/>
        <c:minorTickMark val="none"/>
        <c:tickLblPos val="nextTo"/>
        <c:spPr>
          <a:ln>
            <a:solidFill>
              <a:schemeClr val="bg2"/>
            </a:solidFill>
          </a:ln>
        </c:spPr>
        <c:crossAx val="118934912"/>
        <c:crosses val="autoZero"/>
        <c:crossBetween val="between"/>
      </c:valAx>
      <c:spPr>
        <a:solidFill>
          <a:srgbClr val="FFFFFF"/>
        </a:solidFill>
        <a:ln>
          <a:noFill/>
        </a:ln>
      </c:spPr>
    </c:plotArea>
    <c:legend>
      <c:legendPos val="r"/>
      <c:legendEntry>
        <c:idx val="1"/>
        <c:txPr>
          <a:bodyPr/>
          <a:lstStyle/>
          <a:p>
            <a:pPr>
              <a:defRPr sz="2000">
                <a:latin typeface="Arial" panose="020B0604020202020204" pitchFamily="34" charset="0"/>
                <a:cs typeface="Arial" panose="020B0604020202020204" pitchFamily="34" charset="0"/>
              </a:defRPr>
            </a:pPr>
            <a:endParaRPr lang="en-US"/>
          </a:p>
        </c:txPr>
      </c:legendEntry>
      <c:layout>
        <c:manualLayout>
          <c:xMode val="edge"/>
          <c:yMode val="edge"/>
          <c:x val="0.79888716112758806"/>
          <c:y val="0.15523370366375433"/>
          <c:w val="0.20111283681282971"/>
          <c:h val="0.19508191473848813"/>
        </c:manualLayout>
      </c:layout>
      <c:overlay val="0"/>
      <c:spPr>
        <a:solidFill>
          <a:sysClr val="window" lastClr="FFFFFF"/>
        </a:solidFill>
        <a:ln>
          <a:noFill/>
        </a:ln>
      </c:spPr>
      <c:txPr>
        <a:bodyPr/>
        <a:lstStyle/>
        <a:p>
          <a:pPr>
            <a:defRPr sz="20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c:spPr>
  <c:txPr>
    <a:bodyPr/>
    <a:lstStyle/>
    <a:p>
      <a:pPr>
        <a:defRPr sz="1800">
          <a:solidFill>
            <a:schemeClr val="bg2"/>
          </a:solidFill>
          <a:latin typeface="+mn-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4037029746281721"/>
          <c:y val="5.2824074074074086E-2"/>
          <c:w val="0.77750612423447063"/>
          <c:h val="0.78344766835652391"/>
        </c:manualLayout>
      </c:layout>
      <c:barChart>
        <c:barDir val="col"/>
        <c:grouping val="clustered"/>
        <c:varyColors val="0"/>
        <c:ser>
          <c:idx val="0"/>
          <c:order val="0"/>
          <c:tx>
            <c:strRef>
              <c:f>Sheet1!$B$8</c:f>
              <c:strCache>
                <c:ptCount val="1"/>
                <c:pt idx="0">
                  <c:v>On demand</c:v>
                </c:pt>
              </c:strCache>
            </c:strRef>
          </c:tx>
          <c:spPr>
            <a:solidFill>
              <a:sysClr val="window" lastClr="FFFFFF"/>
            </a:solidFill>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Sheet1!$A$9:$A$11</c:f>
              <c:strCache>
                <c:ptCount val="3"/>
                <c:pt idx="0">
                  <c:v>Fischer et al, Haemophilia, 2002</c:v>
                </c:pt>
                <c:pt idx="1">
                  <c:v>Gringeri et al, ESPIRIT; JTH, 2011</c:v>
                </c:pt>
                <c:pt idx="2">
                  <c:v>Manco-Johnson et al, NEJM, 2007</c:v>
                </c:pt>
              </c:strCache>
            </c:strRef>
          </c:cat>
          <c:val>
            <c:numRef>
              <c:f>Sheet1!$B$9:$B$11</c:f>
              <c:numCache>
                <c:formatCode>General</c:formatCode>
                <c:ptCount val="3"/>
                <c:pt idx="0">
                  <c:v>11.5</c:v>
                </c:pt>
                <c:pt idx="1">
                  <c:v>15.6</c:v>
                </c:pt>
                <c:pt idx="2">
                  <c:v>17.100000000000001</c:v>
                </c:pt>
              </c:numCache>
            </c:numRef>
          </c:val>
          <c:extLst>
            <c:ext xmlns:c16="http://schemas.microsoft.com/office/drawing/2014/chart" uri="{C3380CC4-5D6E-409C-BE32-E72D297353CC}">
              <c16:uniqueId val="{00000000-EF3C-4174-9CCE-06EFC3DE64B1}"/>
            </c:ext>
          </c:extLst>
        </c:ser>
        <c:ser>
          <c:idx val="1"/>
          <c:order val="1"/>
          <c:tx>
            <c:strRef>
              <c:f>Sheet1!$C$8</c:f>
              <c:strCache>
                <c:ptCount val="1"/>
                <c:pt idx="0">
                  <c:v>Prophylaxis</c:v>
                </c:pt>
              </c:strCache>
            </c:strRef>
          </c:tx>
          <c:spPr>
            <a:solidFill>
              <a:srgbClr val="4472C4"/>
            </a:solidFill>
          </c:spPr>
          <c:invertIfNegative val="0"/>
          <c:dLbls>
            <c:dLbl>
              <c:idx val="2"/>
              <c:layout>
                <c:manualLayout>
                  <c:x val="1.1467889908256888E-3"/>
                  <c:y val="6.72861497168342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C-4174-9CCE-06EFC3DE64B1}"/>
                </c:ext>
              </c:extLst>
            </c:dLbl>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Sheet1!$A$9:$A$11</c:f>
              <c:strCache>
                <c:ptCount val="3"/>
                <c:pt idx="0">
                  <c:v>Fischer et al, Haemophilia, 2002</c:v>
                </c:pt>
                <c:pt idx="1">
                  <c:v>Gringeri et al, ESPIRIT; JTH, 2011</c:v>
                </c:pt>
                <c:pt idx="2">
                  <c:v>Manco-Johnson et al, NEJM, 2007</c:v>
                </c:pt>
              </c:strCache>
            </c:strRef>
          </c:cat>
          <c:val>
            <c:numRef>
              <c:f>Sheet1!$C$9:$C$11</c:f>
              <c:numCache>
                <c:formatCode>General</c:formatCode>
                <c:ptCount val="3"/>
                <c:pt idx="0">
                  <c:v>2.8</c:v>
                </c:pt>
                <c:pt idx="1">
                  <c:v>2.9</c:v>
                </c:pt>
                <c:pt idx="2">
                  <c:v>1.2</c:v>
                </c:pt>
              </c:numCache>
            </c:numRef>
          </c:val>
          <c:extLst>
            <c:ext xmlns:c16="http://schemas.microsoft.com/office/drawing/2014/chart" uri="{C3380CC4-5D6E-409C-BE32-E72D297353CC}">
              <c16:uniqueId val="{00000002-EF3C-4174-9CCE-06EFC3DE64B1}"/>
            </c:ext>
          </c:extLst>
        </c:ser>
        <c:dLbls>
          <c:showLegendKey val="0"/>
          <c:showVal val="0"/>
          <c:showCatName val="0"/>
          <c:showSerName val="0"/>
          <c:showPercent val="0"/>
          <c:showBubbleSize val="0"/>
        </c:dLbls>
        <c:gapWidth val="150"/>
        <c:axId val="119215232"/>
        <c:axId val="119216768"/>
      </c:barChart>
      <c:catAx>
        <c:axId val="119215232"/>
        <c:scaling>
          <c:orientation val="minMax"/>
        </c:scaling>
        <c:delete val="0"/>
        <c:axPos val="b"/>
        <c:numFmt formatCode="General" sourceLinked="0"/>
        <c:majorTickMark val="out"/>
        <c:minorTickMark val="none"/>
        <c:tickLblPos val="nextTo"/>
        <c:spPr>
          <a:ln>
            <a:solidFill>
              <a:schemeClr val="bg2"/>
            </a:solidFill>
          </a:ln>
        </c:spPr>
        <c:txPr>
          <a:bodyPr/>
          <a:lstStyle/>
          <a:p>
            <a:pPr>
              <a:defRPr>
                <a:latin typeface="Arial" panose="020B0604020202020204" pitchFamily="34" charset="0"/>
                <a:cs typeface="Arial" panose="020B0604020202020204" pitchFamily="34" charset="0"/>
              </a:defRPr>
            </a:pPr>
            <a:endParaRPr lang="en-US"/>
          </a:p>
        </c:txPr>
        <c:crossAx val="119216768"/>
        <c:crosses val="autoZero"/>
        <c:auto val="1"/>
        <c:lblAlgn val="ctr"/>
        <c:lblOffset val="100"/>
        <c:noMultiLvlLbl val="0"/>
      </c:catAx>
      <c:valAx>
        <c:axId val="119216768"/>
        <c:scaling>
          <c:orientation val="minMax"/>
        </c:scaling>
        <c:delete val="0"/>
        <c:axPos val="l"/>
        <c:title>
          <c:tx>
            <c:rich>
              <a:bodyPr rot="-5400000" vert="horz"/>
              <a:lstStyle/>
              <a:p>
                <a:pPr>
                  <a:defRPr sz="2000">
                    <a:latin typeface="Arial" panose="020B0604020202020204" pitchFamily="34" charset="0"/>
                    <a:cs typeface="Arial" panose="020B0604020202020204" pitchFamily="34" charset="0"/>
                  </a:defRPr>
                </a:pPr>
                <a:r>
                  <a:rPr lang="ru-RU" sz="1800" b="1" i="0" baseline="0" dirty="0"/>
                  <a:t>Кровотечений в год</a:t>
                </a:r>
                <a:endParaRPr lang="en-US" sz="1800" b="1" i="0" baseline="0" dirty="0"/>
              </a:p>
            </c:rich>
          </c:tx>
          <c:layout>
            <c:manualLayout>
              <c:xMode val="edge"/>
              <c:yMode val="edge"/>
              <c:x val="4.4846971310174594E-2"/>
              <c:y val="0.21011379570704355"/>
            </c:manualLayout>
          </c:layout>
          <c:overlay val="0"/>
        </c:title>
        <c:numFmt formatCode="General" sourceLinked="1"/>
        <c:majorTickMark val="out"/>
        <c:minorTickMark val="none"/>
        <c:tickLblPos val="nextTo"/>
        <c:spPr>
          <a:ln>
            <a:solidFill>
              <a:schemeClr val="bg2"/>
            </a:solidFill>
          </a:ln>
        </c:spPr>
        <c:crossAx val="119215232"/>
        <c:crosses val="autoZero"/>
        <c:crossBetween val="between"/>
      </c:valAx>
      <c:spPr>
        <a:solidFill>
          <a:srgbClr val="FFFFFF"/>
        </a:solidFill>
        <a:ln>
          <a:noFill/>
        </a:ln>
      </c:spPr>
    </c:plotArea>
    <c:legend>
      <c:legendPos val="r"/>
      <c:legendEntry>
        <c:idx val="1"/>
        <c:txPr>
          <a:bodyPr/>
          <a:lstStyle/>
          <a:p>
            <a:pPr>
              <a:defRPr sz="2000">
                <a:latin typeface="Arial" panose="020B0604020202020204" pitchFamily="34" charset="0"/>
                <a:cs typeface="Arial" panose="020B0604020202020204" pitchFamily="34" charset="0"/>
              </a:defRPr>
            </a:pPr>
            <a:endParaRPr lang="en-US"/>
          </a:p>
        </c:txPr>
      </c:legendEntry>
      <c:layout>
        <c:manualLayout>
          <c:xMode val="edge"/>
          <c:yMode val="edge"/>
          <c:x val="0.79888716112758806"/>
          <c:y val="0.15523370366375433"/>
          <c:w val="0.20111283681282971"/>
          <c:h val="0.19508191473848813"/>
        </c:manualLayout>
      </c:layout>
      <c:overlay val="0"/>
      <c:spPr>
        <a:solidFill>
          <a:sysClr val="window" lastClr="FFFFFF"/>
        </a:solidFill>
        <a:ln>
          <a:noFill/>
        </a:ln>
      </c:spPr>
      <c:txPr>
        <a:bodyPr/>
        <a:lstStyle/>
        <a:p>
          <a:pPr>
            <a:defRPr sz="20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c:spPr>
  <c:txPr>
    <a:bodyPr/>
    <a:lstStyle/>
    <a:p>
      <a:pPr>
        <a:defRPr sz="1800">
          <a:solidFill>
            <a:schemeClr val="bg2"/>
          </a:solidFill>
          <a:latin typeface="+mn-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4037029746281721"/>
          <c:y val="5.2824074074074086E-2"/>
          <c:w val="0.77750612423447063"/>
          <c:h val="0.78344766835652391"/>
        </c:manualLayout>
      </c:layout>
      <c:barChart>
        <c:barDir val="col"/>
        <c:grouping val="clustered"/>
        <c:varyColors val="0"/>
        <c:ser>
          <c:idx val="0"/>
          <c:order val="0"/>
          <c:tx>
            <c:strRef>
              <c:f>Sheet1!$B$8</c:f>
              <c:strCache>
                <c:ptCount val="1"/>
                <c:pt idx="0">
                  <c:v>On demand</c:v>
                </c:pt>
              </c:strCache>
            </c:strRef>
          </c:tx>
          <c:spPr>
            <a:solidFill>
              <a:sysClr val="window" lastClr="FFFFFF"/>
            </a:solidFill>
          </c:spPr>
          <c:invertIfNegative val="0"/>
          <c:dLbls>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Sheet1!$A$9:$A$11</c:f>
              <c:strCache>
                <c:ptCount val="3"/>
                <c:pt idx="0">
                  <c:v>Fischer et al, Haemophilia, 2002</c:v>
                </c:pt>
                <c:pt idx="1">
                  <c:v>Gringeri et al, ESPIRIT; JTH, 2011</c:v>
                </c:pt>
                <c:pt idx="2">
                  <c:v>Manco-Johnson et al, NEJM, 2007</c:v>
                </c:pt>
              </c:strCache>
            </c:strRef>
          </c:cat>
          <c:val>
            <c:numRef>
              <c:f>Sheet1!$B$9:$B$11</c:f>
              <c:numCache>
                <c:formatCode>General</c:formatCode>
                <c:ptCount val="3"/>
                <c:pt idx="0">
                  <c:v>11.5</c:v>
                </c:pt>
                <c:pt idx="1">
                  <c:v>15.6</c:v>
                </c:pt>
                <c:pt idx="2">
                  <c:v>17.100000000000001</c:v>
                </c:pt>
              </c:numCache>
            </c:numRef>
          </c:val>
          <c:extLst>
            <c:ext xmlns:c16="http://schemas.microsoft.com/office/drawing/2014/chart" uri="{C3380CC4-5D6E-409C-BE32-E72D297353CC}">
              <c16:uniqueId val="{00000000-EF3C-4174-9CCE-06EFC3DE64B1}"/>
            </c:ext>
          </c:extLst>
        </c:ser>
        <c:ser>
          <c:idx val="1"/>
          <c:order val="1"/>
          <c:tx>
            <c:strRef>
              <c:f>Sheet1!$C$8</c:f>
              <c:strCache>
                <c:ptCount val="1"/>
                <c:pt idx="0">
                  <c:v>Prophylaxis</c:v>
                </c:pt>
              </c:strCache>
            </c:strRef>
          </c:tx>
          <c:spPr>
            <a:solidFill>
              <a:srgbClr val="4472C4"/>
            </a:solidFill>
          </c:spPr>
          <c:invertIfNegative val="0"/>
          <c:dLbls>
            <c:dLbl>
              <c:idx val="2"/>
              <c:layout>
                <c:manualLayout>
                  <c:x val="1.1467889908256888E-3"/>
                  <c:y val="6.72861497168342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C-4174-9CCE-06EFC3DE64B1}"/>
                </c:ext>
              </c:extLst>
            </c:dLbl>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Sheet1!$A$9:$A$11</c:f>
              <c:strCache>
                <c:ptCount val="3"/>
                <c:pt idx="0">
                  <c:v>Fischer et al, Haemophilia, 2002</c:v>
                </c:pt>
                <c:pt idx="1">
                  <c:v>Gringeri et al, ESPIRIT; JTH, 2011</c:v>
                </c:pt>
                <c:pt idx="2">
                  <c:v>Manco-Johnson et al, NEJM, 2007</c:v>
                </c:pt>
              </c:strCache>
            </c:strRef>
          </c:cat>
          <c:val>
            <c:numRef>
              <c:f>Sheet1!$C$9:$C$11</c:f>
              <c:numCache>
                <c:formatCode>General</c:formatCode>
                <c:ptCount val="3"/>
                <c:pt idx="0">
                  <c:v>2.8</c:v>
                </c:pt>
                <c:pt idx="1">
                  <c:v>2.9</c:v>
                </c:pt>
                <c:pt idx="2">
                  <c:v>1.2</c:v>
                </c:pt>
              </c:numCache>
            </c:numRef>
          </c:val>
          <c:extLst>
            <c:ext xmlns:c16="http://schemas.microsoft.com/office/drawing/2014/chart" uri="{C3380CC4-5D6E-409C-BE32-E72D297353CC}">
              <c16:uniqueId val="{00000002-EF3C-4174-9CCE-06EFC3DE64B1}"/>
            </c:ext>
          </c:extLst>
        </c:ser>
        <c:dLbls>
          <c:showLegendKey val="0"/>
          <c:showVal val="0"/>
          <c:showCatName val="0"/>
          <c:showSerName val="0"/>
          <c:showPercent val="0"/>
          <c:showBubbleSize val="0"/>
        </c:dLbls>
        <c:gapWidth val="150"/>
        <c:axId val="119304192"/>
        <c:axId val="119305728"/>
      </c:barChart>
      <c:catAx>
        <c:axId val="119304192"/>
        <c:scaling>
          <c:orientation val="minMax"/>
        </c:scaling>
        <c:delete val="0"/>
        <c:axPos val="b"/>
        <c:numFmt formatCode="General" sourceLinked="0"/>
        <c:majorTickMark val="out"/>
        <c:minorTickMark val="none"/>
        <c:tickLblPos val="nextTo"/>
        <c:spPr>
          <a:ln>
            <a:solidFill>
              <a:schemeClr val="bg2"/>
            </a:solidFill>
          </a:ln>
        </c:spPr>
        <c:txPr>
          <a:bodyPr/>
          <a:lstStyle/>
          <a:p>
            <a:pPr>
              <a:defRPr>
                <a:latin typeface="Arial" panose="020B0604020202020204" pitchFamily="34" charset="0"/>
                <a:cs typeface="Arial" panose="020B0604020202020204" pitchFamily="34" charset="0"/>
              </a:defRPr>
            </a:pPr>
            <a:endParaRPr lang="en-US"/>
          </a:p>
        </c:txPr>
        <c:crossAx val="119305728"/>
        <c:crosses val="autoZero"/>
        <c:auto val="1"/>
        <c:lblAlgn val="ctr"/>
        <c:lblOffset val="100"/>
        <c:noMultiLvlLbl val="0"/>
      </c:catAx>
      <c:valAx>
        <c:axId val="119305728"/>
        <c:scaling>
          <c:orientation val="minMax"/>
        </c:scaling>
        <c:delete val="0"/>
        <c:axPos val="l"/>
        <c:title>
          <c:tx>
            <c:rich>
              <a:bodyPr rot="-5400000" vert="horz"/>
              <a:lstStyle/>
              <a:p>
                <a:pPr>
                  <a:defRPr sz="2000">
                    <a:latin typeface="Arial" panose="020B0604020202020204" pitchFamily="34" charset="0"/>
                    <a:cs typeface="Arial" panose="020B0604020202020204" pitchFamily="34" charset="0"/>
                  </a:defRPr>
                </a:pPr>
                <a:r>
                  <a:rPr lang="ru-RU" sz="1800" b="1" i="0" baseline="0" dirty="0"/>
                  <a:t>Кровотечений в</a:t>
                </a:r>
                <a:r>
                  <a:rPr lang="en-US" sz="1800" b="1" i="0" baseline="0" dirty="0"/>
                  <a:t> </a:t>
                </a:r>
                <a:r>
                  <a:rPr lang="ru-RU" sz="1800" b="1" i="0" baseline="0" dirty="0"/>
                  <a:t>год</a:t>
                </a:r>
                <a:endParaRPr lang="en-US" sz="1800" b="1" i="0" baseline="0" dirty="0"/>
              </a:p>
            </c:rich>
          </c:tx>
          <c:layout>
            <c:manualLayout>
              <c:xMode val="edge"/>
              <c:yMode val="edge"/>
              <c:x val="4.4846971310174594E-2"/>
              <c:y val="0.21011379570704355"/>
            </c:manualLayout>
          </c:layout>
          <c:overlay val="0"/>
        </c:title>
        <c:numFmt formatCode="General" sourceLinked="1"/>
        <c:majorTickMark val="out"/>
        <c:minorTickMark val="none"/>
        <c:tickLblPos val="nextTo"/>
        <c:spPr>
          <a:ln>
            <a:solidFill>
              <a:schemeClr val="bg2"/>
            </a:solidFill>
          </a:ln>
        </c:spPr>
        <c:crossAx val="119304192"/>
        <c:crosses val="autoZero"/>
        <c:crossBetween val="between"/>
      </c:valAx>
      <c:spPr>
        <a:solidFill>
          <a:srgbClr val="FFFFFF"/>
        </a:solidFill>
        <a:ln>
          <a:noFill/>
        </a:ln>
      </c:spPr>
    </c:plotArea>
    <c:legend>
      <c:legendPos val="r"/>
      <c:legendEntry>
        <c:idx val="1"/>
        <c:txPr>
          <a:bodyPr/>
          <a:lstStyle/>
          <a:p>
            <a:pPr>
              <a:defRPr sz="2000">
                <a:latin typeface="Arial" panose="020B0604020202020204" pitchFamily="34" charset="0"/>
                <a:cs typeface="Arial" panose="020B0604020202020204" pitchFamily="34" charset="0"/>
              </a:defRPr>
            </a:pPr>
            <a:endParaRPr lang="en-US"/>
          </a:p>
        </c:txPr>
      </c:legendEntry>
      <c:layout>
        <c:manualLayout>
          <c:xMode val="edge"/>
          <c:yMode val="edge"/>
          <c:x val="0.79888716112758806"/>
          <c:y val="0.15523370366375433"/>
          <c:w val="0.20111283681282971"/>
          <c:h val="0.19508191473848813"/>
        </c:manualLayout>
      </c:layout>
      <c:overlay val="0"/>
      <c:spPr>
        <a:solidFill>
          <a:sysClr val="window" lastClr="FFFFFF"/>
        </a:solidFill>
        <a:ln>
          <a:noFill/>
        </a:ln>
      </c:spPr>
      <c:txPr>
        <a:bodyPr/>
        <a:lstStyle/>
        <a:p>
          <a:pPr>
            <a:defRPr sz="20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c:spPr>
  <c:txPr>
    <a:bodyPr/>
    <a:lstStyle/>
    <a:p>
      <a:pPr>
        <a:defRPr sz="1800">
          <a:solidFill>
            <a:schemeClr val="bg2"/>
          </a:solidFill>
          <a:latin typeface="+mn-lt"/>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5AD1E-BE78-479E-A0FA-DE484D3ED0B0}" type="datetimeFigureOut">
              <a:rPr lang="en-CA" smtClean="0"/>
              <a:t>2022-05-27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EDF9C-F872-4FD4-8FE3-A7433C2A1D65}" type="slidenum">
              <a:rPr lang="en-CA" smtClean="0"/>
              <a:t>‹#›</a:t>
            </a:fld>
            <a:endParaRPr lang="en-CA"/>
          </a:p>
        </p:txBody>
      </p:sp>
    </p:spTree>
    <p:extLst>
      <p:ext uri="{BB962C8B-B14F-4D97-AF65-F5344CB8AC3E}">
        <p14:creationId xmlns:p14="http://schemas.microsoft.com/office/powerpoint/2010/main" val="429118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Good day everyone. It is my pleasure to introduce a video series, Hemophilia Guidelines for All, which is a new ambition for the World Federation of Hemophilia.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667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xfrm>
            <a:off x="409575" y="698500"/>
            <a:ext cx="6203950" cy="3490913"/>
          </a:xfrm>
          <a:ln/>
        </p:spPr>
      </p:sp>
      <p:sp>
        <p:nvSpPr>
          <p:cNvPr id="363523"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Prophylaxis with standard half-life factor, which we have had now had for decades has led to huge reductions in bleeding rates. Shown on this slide are bleeding rates either joint bleeds or overall bleeds in either children, so pediatric, or an adult and children with severe hemophilia A if treated on demand. In these various studies, well-known studies including the randomized study by Marilyn Manco-Johnson, published in 2007, in the New England Journal of Medicine, and as you can see here, bleeding rates of 11 to 17 bleeds per patient per year.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6352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0F7-0699-481F-8C7D-BAC192151D3C}"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8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xfrm>
            <a:off x="409575" y="698500"/>
            <a:ext cx="6203950" cy="3490913"/>
          </a:xfrm>
          <a:ln/>
        </p:spPr>
      </p:sp>
      <p:sp>
        <p:nvSpPr>
          <p:cNvPr id="363523"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Now in the same studies, bleeding rates of patients treated on prophylaxis with either an intermediate-dose prophylaxis regimen, or a full-dose prophylaxis regimen, and now you can see bleeding rates of one to two to three per patient per year. So huge decrease in bleeding if patients received standard half-life factor eight on a prophylactic basis.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6352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0F7-0699-481F-8C7D-BAC192151D3C}"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07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Prophylaxis with a standard half-life factor has led to huge improvements in quality of life, allowing persons with hemophilia to participate in work and in sports activities, while at the same time protecting their joints.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6454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A8460-860E-4721-85E0-8E5DAD15870C}" type="slidenum">
              <a:rPr kumimoji="0" lang="da-DK"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991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All of these benefits seen in the past from prophylaxis led our World Federation of Hemophilia group to state the following recommendation. That prophylaxis is standard of care and most importantly, it is standard of care everywhere, not just in my country, or in Europe, or in Japan, but everywhere in the world. </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76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We wrote and I quote, </a:t>
            </a:r>
            <a:r>
              <a:rPr lang="en-CA" sz="1200" i="1" dirty="0">
                <a:effectLst/>
                <a:latin typeface="Arial" panose="020B0604020202020204" pitchFamily="34" charset="0"/>
                <a:ea typeface="Calibri" panose="020F0502020204030204" pitchFamily="34" charset="0"/>
                <a:cs typeface="Times New Roman" panose="02020603050405020304" pitchFamily="18" charset="0"/>
              </a:rPr>
              <a:t>“For patients with severe hemophilia A or B specially children, the World Federation of Hemophilia recommends regular long-term prophylaxis as the standard of care. When prophylaxis is not feasible, episodic or on-demand therapy is essential treatment for acute hemorrhages, but it will not prevent long-term joint damage.”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92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We also made the following remark. In countries with significant health care constraints, the World Federation of Hemophilia still advocates for the use of prophylaxis over episodic or on-demand therapy, but recognizes that less intensive prophylaxis may be used.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37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A second recommendation from our guidelines is the following. The World Federation of Hemophilia recommends early initiation of prophylaxis prior to the onset of joint disease and ideally before age three. What this all means is that we are recommending primary prophylaxis.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82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Another key recommendation from our from our group is the following. For patients with hemophilia A or B with a severe phenotype, which may include patients with moderate hemophilia, but who bleed a lot, the World Federation of Hemophilia strongly recommends that such patients be on prophylaxis sufficient to prevent bleeds at all times. We do not want patients to have any bleeding whatsoever.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137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xfrm>
            <a:off x="409575" y="698500"/>
            <a:ext cx="6203950" cy="3490913"/>
          </a:xfrm>
          <a:ln/>
        </p:spPr>
      </p:sp>
      <p:sp>
        <p:nvSpPr>
          <p:cNvPr id="363523"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Going back to these experiences, which I showed you from one to two decades ago, do these meet the current standards of the World Federation of Hemophilia in 2021 to prevent leads at all times?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6352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0F7-0699-481F-8C7D-BAC192151D3C}"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736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xfrm>
            <a:off x="409575" y="698500"/>
            <a:ext cx="6203950" cy="3490913"/>
          </a:xfrm>
          <a:ln/>
        </p:spPr>
      </p:sp>
      <p:sp>
        <p:nvSpPr>
          <p:cNvPr id="363523"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These intermediate-dose prophylactic regimens using standard half-life factor still resulted in bleeds occurring—2.8 to 2.9 bleeds per patient per year. These days, I think that most of us will agree that that is still too many bleeds.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6352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0F7-0699-481F-8C7D-BAC192151D3C}"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25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These are the Guidelines for the Management of Hemophilia, the third edition that were published in 2020 in the journal </a:t>
            </a:r>
            <a:r>
              <a:rPr lang="en-CA" sz="1200" i="1" dirty="0">
                <a:effectLst/>
                <a:latin typeface="Arial" panose="020B0604020202020204" pitchFamily="34" charset="0"/>
                <a:ea typeface="Calibri" panose="020F0502020204030204" pitchFamily="34" charset="0"/>
                <a:cs typeface="Times New Roman" panose="02020603050405020304" pitchFamily="18" charset="0"/>
              </a:rPr>
              <a:t>Haemophilia</a:t>
            </a:r>
            <a:r>
              <a:rPr lang="en-CA" sz="1200" dirty="0">
                <a:effectLst/>
                <a:latin typeface="Arial" panose="020B060402020202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812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xfrm>
            <a:off x="409575" y="698500"/>
            <a:ext cx="6203950" cy="3490913"/>
          </a:xfrm>
          <a:ln/>
        </p:spPr>
      </p:sp>
      <p:sp>
        <p:nvSpPr>
          <p:cNvPr id="363523"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As such, those regimens using standard half-life factor are just not good enough.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6352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0F7-0699-481F-8C7D-BAC192151D3C}"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75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xfrm>
            <a:off x="409575" y="698500"/>
            <a:ext cx="6203950" cy="3490913"/>
          </a:xfrm>
          <a:ln/>
        </p:spPr>
      </p:sp>
      <p:sp>
        <p:nvSpPr>
          <p:cNvPr id="363523"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While this regimen, a full-dose prophylaxis regimen, it is probably okay as it result in 1.2 bleeds per patient per year, but this is what full dose prophylaxis means with a standard half-life factor eight.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6352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0F7-0699-481F-8C7D-BAC192151D3C}"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964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xfrm>
            <a:off x="325438" y="698500"/>
            <a:ext cx="6207125" cy="3492500"/>
          </a:xfrm>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Shown here is 1 year of prophylaxis with standard half-life factor eight. Each circle, those little blue circles, represents the needle. That is a lot of needles, especially for children. That would be 182 needles.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6662B87-0748-429C-B191-80D4919E64A6}" type="slidenum">
              <a:rPr kumimoji="0" lang="da-DK"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328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In young children, sometimes doing even one needle is hard enough. </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CDA085-0EC0-445E-978C-6A42CD21ACD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23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xfrm>
            <a:off x="325438" y="698500"/>
            <a:ext cx="6207125" cy="3492500"/>
          </a:xfrm>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This is the typical reaction of the children when they have one needle, let alone 182 needles in a year.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6662B87-0748-429C-B191-80D4919E64A6}" type="slidenum">
              <a:rPr kumimoji="0" lang="da-DK"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a-DK"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14646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xfrm>
            <a:off x="325438" y="698500"/>
            <a:ext cx="6207125" cy="3492500"/>
          </a:xfrm>
          <a:ln/>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This is very hard. But the reality is that this is not even real. The reality is that patients miss doses. Each x on this slide represents a missed dose. This is just missing 10% of doses. Most patients actually miss more than that.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C767E17-D577-4400-B1EC-428122926F44}" type="slidenum">
              <a:rPr kumimoji="0" lang="da-DK"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689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xfrm>
            <a:off x="325438" y="698500"/>
            <a:ext cx="6207125" cy="3492500"/>
          </a:xfrm>
          <a:ln/>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Every time that a doses is missed the patient is put at risk of bleeding. So you can see that little phase of risk immediately following a missed dose.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C767E17-D577-4400-B1EC-428122926F44}" type="slidenum">
              <a:rPr kumimoji="0" lang="da-DK"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05433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xfrm>
            <a:off x="325438" y="698500"/>
            <a:ext cx="6207125" cy="3492500"/>
          </a:xfrm>
          <a:ln/>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Clearly, patients need products that allow for less infusions. So that prophylaxis is not so hard, and so that, hopefully they will not miss so many doses and be put at risk of bleeding so many times per year.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1" i="0" u="sng" strike="noStrike" kern="1200" cap="none" spc="0" normalizeH="0" baseline="0" noProof="0" dirty="0">
              <a:ln>
                <a:noFill/>
              </a:ln>
              <a:solidFill>
                <a:srgbClr val="000000"/>
              </a:solidFill>
              <a:effectLst/>
              <a:uLnTx/>
              <a:uFillTx/>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sng" strike="noStrike" kern="1200" cap="none" spc="0" normalizeH="0" baseline="0" noProof="0" dirty="0">
              <a:ln>
                <a:noFill/>
              </a:ln>
              <a:solidFill>
                <a:srgbClr val="000000"/>
              </a:solidFill>
              <a:effectLst/>
              <a:uLnTx/>
              <a:uFillTx/>
              <a:ea typeface="Tahoma" panose="020B0604030504040204" pitchFamily="34" charset="0"/>
              <a:cs typeface="Calibri" panose="020F0502020204030204" pitchFamily="34" charset="0"/>
            </a:endParaRPr>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C767E17-D577-4400-B1EC-428122926F44}" type="slidenum">
              <a:rPr kumimoji="0" lang="da-DK"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1366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xfrm>
            <a:off x="325438" y="698500"/>
            <a:ext cx="6207125" cy="3492500"/>
          </a:xfrm>
          <a:ln/>
        </p:spPr>
      </p:sp>
      <p:sp>
        <p:nvSpPr>
          <p:cNvPr id="319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Let us assume that patients and their families are perfect and are able to do this, 182 needles and never miss any doses. What do patients achieve with this with standard half-life factor eight?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D4EB48-028E-49B7-BBF4-26F014BFA40E}" type="slidenum">
              <a:rPr kumimoji="0" lang="da-DK"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a-DK"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93601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xfrm>
            <a:off x="325438" y="698500"/>
            <a:ext cx="6207125" cy="3492500"/>
          </a:xfrm>
          <a:ln/>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Basically, with standard half a factor eight given every other day, so 182 needles per year, they achieve factor eight trough levels of 1% to 3%.</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altLang="en-US" baseline="0" dirty="0">
              <a:solidFill>
                <a:srgbClr val="002060"/>
              </a:solidFill>
            </a:endParaRPr>
          </a:p>
          <a:p>
            <a:endParaRPr lang="en-CA" altLang="en-US" baseline="0" dirty="0">
              <a:solidFill>
                <a:srgbClr val="002060"/>
              </a:solidFill>
            </a:endParaRPr>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1D100D-4B0B-4EF7-9BFF-A08170B57A8D}" type="slidenum">
              <a:rPr kumimoji="0" lang="da-DK"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a-DK"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8599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will be going over Chapter 6 – Prophylaxis in hemophilia. </a:t>
            </a:r>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89C09-0639-464C-95EC-4EF91C0B1B7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6635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When you plot a 1% to 3%. trough level on this well-known Dutch figure that relates the annual number of joint bleeds on the y axis versus the baseline factor eight levels in patients with mild or moderate hemophilia, you see that patients with moderate hemophilia with factor eight levels of 1% to 3%, they still have bleeds. They have 2, 3, 4 joint bleeds per year. So if you let patients with severe hemophilia on prophylaxis go down to such trough levels, it is not a surprise that they would bleed periodically. Patients need higher trough levels than just simply 1% to 3%.</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6454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CF4C8D-05E8-48B3-9544-1E375179443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856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All of this means that patients need more. They need products that can be administered with a lower infusion frequency, meaning they need less infusions. They need products that allow patients to achieve higher factor trough levels. Ideally, they need products that can be administered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nonintravenously</a:t>
            </a:r>
            <a:r>
              <a:rPr lang="en-CA" sz="1200" dirty="0">
                <a:effectLst/>
                <a:latin typeface="Arial" panose="020B0604020202020204" pitchFamily="34" charset="0"/>
                <a:ea typeface="Calibri" panose="020F0502020204030204" pitchFamily="34" charset="0"/>
                <a:cs typeface="Times New Roman" panose="02020603050405020304" pitchFamily="18" charset="0"/>
              </a:rPr>
              <a:t>, or they need a combination of these things, hopefully, all of these things.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6454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CF4C8D-05E8-48B3-9544-1E375179443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940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622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This brings us to one of the major themes of the 2020 guidelines. A theme that very much distinguishes these guidelines from the previous guidelines is that we can now do that with prophylaxis than we did in the past.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631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 would add that we should do better.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819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We write in our guidelines that we can now do better. We do so by with this remark by saying that now recognizing that with a 1% trough level, patients remain at risk of bleeding, most clinicians would prefer to target higher trough levels no longer 1% but instead 3%, 5% or even higher.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735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This theme that we can now do better with prophylaxis relates to the use of extended half-life clotting factor concentrates, and also to non-factor therapy such as emicizumab, which for the most part are given subcutaneously and obviously emicizumab is given subcutaneously. These treatments allow us to achieve better protection than simply a 1% factor level.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761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 benefits of extended half-life clotting factor concentrates are that they allow patients to need less infusions, or attain higher factor trough levels, or in some cases a bit of both particularly with extended half-life factor nine, but they are still given intravenously.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527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xfrm>
            <a:off x="346075" y="706438"/>
            <a:ext cx="6280150" cy="3532187"/>
          </a:xfrm>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Extended half-life factor eight allows the average patient to switch from an every other day prophylaxis regimen, shown here on the left hand side to a twice a week regimen for most patients with no increase in bleeding.</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altLang="en-US" dirty="0"/>
          </a:p>
          <a:p>
            <a:endParaRPr lang="en-CA" altLang="en-US" dirty="0"/>
          </a:p>
        </p:txBody>
      </p:sp>
      <p:sp>
        <p:nvSpPr>
          <p:cNvPr id="227332" name="Slide Number Placeholder 3"/>
          <p:cNvSpPr>
            <a:spLocks noGrp="1"/>
          </p:cNvSpPr>
          <p:nvPr>
            <p:ph type="sldNum" sz="quarter" idx="5"/>
          </p:nvPr>
        </p:nvSpPr>
        <p:spPr/>
        <p:txBody>
          <a:bodyPr/>
          <a:lstStyle>
            <a:lvl1pPr eaLnBrk="0" hangingPunct="0">
              <a:defRPr b="1">
                <a:solidFill>
                  <a:srgbClr val="001965"/>
                </a:solidFill>
                <a:latin typeface="Verdana" panose="020B0604030504040204" pitchFamily="34" charset="0"/>
                <a:cs typeface="Arial" panose="020B0604020202020204" pitchFamily="34" charset="0"/>
              </a:defRPr>
            </a:lvl1pPr>
            <a:lvl2pPr marL="753054" indent="-289636" eaLnBrk="0" hangingPunct="0">
              <a:defRPr b="1">
                <a:solidFill>
                  <a:srgbClr val="001965"/>
                </a:solidFill>
                <a:latin typeface="Verdana" panose="020B0604030504040204" pitchFamily="34" charset="0"/>
                <a:cs typeface="Arial" panose="020B0604020202020204" pitchFamily="34" charset="0"/>
              </a:defRPr>
            </a:lvl2pPr>
            <a:lvl3pPr marL="1158545" indent="-231709" eaLnBrk="0" hangingPunct="0">
              <a:defRPr b="1">
                <a:solidFill>
                  <a:srgbClr val="001965"/>
                </a:solidFill>
                <a:latin typeface="Verdana" panose="020B0604030504040204" pitchFamily="34" charset="0"/>
                <a:cs typeface="Arial" panose="020B0604020202020204" pitchFamily="34" charset="0"/>
              </a:defRPr>
            </a:lvl3pPr>
            <a:lvl4pPr marL="1621963" indent="-231709" eaLnBrk="0" hangingPunct="0">
              <a:defRPr b="1">
                <a:solidFill>
                  <a:srgbClr val="001965"/>
                </a:solidFill>
                <a:latin typeface="Verdana" panose="020B0604030504040204" pitchFamily="34" charset="0"/>
                <a:cs typeface="Arial" panose="020B0604020202020204" pitchFamily="34" charset="0"/>
              </a:defRPr>
            </a:lvl4pPr>
            <a:lvl5pPr marL="2085381" indent="-231709" eaLnBrk="0" hangingPunct="0">
              <a:defRPr b="1">
                <a:solidFill>
                  <a:srgbClr val="001965"/>
                </a:solidFill>
                <a:latin typeface="Verdana" panose="020B0604030504040204" pitchFamily="34" charset="0"/>
                <a:cs typeface="Arial" panose="020B0604020202020204" pitchFamily="34" charset="0"/>
              </a:defRPr>
            </a:lvl5pPr>
            <a:lvl6pPr marL="2548799" indent="-231709"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3012216" indent="-231709"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75634" indent="-231709"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939052" indent="-231709"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16D13E1-6885-4EA5-800F-A566DE7B9D5B}" type="slidenum">
              <a:rPr kumimoji="0" lang="da-DK"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a-DK"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00044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xfrm>
            <a:off x="346075" y="706438"/>
            <a:ext cx="6280150" cy="3532187"/>
          </a:xfrm>
          <a:ln/>
        </p:spPr>
      </p:sp>
      <p:sp>
        <p:nvSpPr>
          <p:cNvPr id="275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Extended half-life factor nine allows the average patient with severe hemophilia B to switch from a twice a week regimen with standard half-life factor nine to a once a week regimen with extended half-life factor nine and with this actually achieve less bleeding because of higher trough levels.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altLang="en-US" dirty="0"/>
          </a:p>
          <a:p>
            <a:endParaRPr lang="en-CA" altLang="en-US" dirty="0"/>
          </a:p>
        </p:txBody>
      </p:sp>
      <p:sp>
        <p:nvSpPr>
          <p:cNvPr id="231428" name="Slide Number Placeholder 3"/>
          <p:cNvSpPr>
            <a:spLocks noGrp="1"/>
          </p:cNvSpPr>
          <p:nvPr>
            <p:ph type="sldNum" sz="quarter" idx="5"/>
          </p:nvPr>
        </p:nvSpPr>
        <p:spPr/>
        <p:txBody>
          <a:bodyPr/>
          <a:lstStyle>
            <a:lvl1pPr eaLnBrk="0" hangingPunct="0">
              <a:defRPr b="1">
                <a:solidFill>
                  <a:srgbClr val="001965"/>
                </a:solidFill>
                <a:latin typeface="Verdana" panose="020B0604030504040204" pitchFamily="34" charset="0"/>
                <a:cs typeface="Arial" panose="020B0604020202020204" pitchFamily="34" charset="0"/>
              </a:defRPr>
            </a:lvl1pPr>
            <a:lvl2pPr marL="753054" indent="-289636" eaLnBrk="0" hangingPunct="0">
              <a:defRPr b="1">
                <a:solidFill>
                  <a:srgbClr val="001965"/>
                </a:solidFill>
                <a:latin typeface="Verdana" panose="020B0604030504040204" pitchFamily="34" charset="0"/>
                <a:cs typeface="Arial" panose="020B0604020202020204" pitchFamily="34" charset="0"/>
              </a:defRPr>
            </a:lvl2pPr>
            <a:lvl3pPr marL="1158545" indent="-231709" eaLnBrk="0" hangingPunct="0">
              <a:defRPr b="1">
                <a:solidFill>
                  <a:srgbClr val="001965"/>
                </a:solidFill>
                <a:latin typeface="Verdana" panose="020B0604030504040204" pitchFamily="34" charset="0"/>
                <a:cs typeface="Arial" panose="020B0604020202020204" pitchFamily="34" charset="0"/>
              </a:defRPr>
            </a:lvl3pPr>
            <a:lvl4pPr marL="1621963" indent="-231709" eaLnBrk="0" hangingPunct="0">
              <a:defRPr b="1">
                <a:solidFill>
                  <a:srgbClr val="001965"/>
                </a:solidFill>
                <a:latin typeface="Verdana" panose="020B0604030504040204" pitchFamily="34" charset="0"/>
                <a:cs typeface="Arial" panose="020B0604020202020204" pitchFamily="34" charset="0"/>
              </a:defRPr>
            </a:lvl4pPr>
            <a:lvl5pPr marL="2085381" indent="-231709" eaLnBrk="0" hangingPunct="0">
              <a:defRPr b="1">
                <a:solidFill>
                  <a:srgbClr val="001965"/>
                </a:solidFill>
                <a:latin typeface="Verdana" panose="020B0604030504040204" pitchFamily="34" charset="0"/>
                <a:cs typeface="Arial" panose="020B0604020202020204" pitchFamily="34" charset="0"/>
              </a:defRPr>
            </a:lvl5pPr>
            <a:lvl6pPr marL="2548799" indent="-231709"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3012216" indent="-231709"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75634" indent="-231709"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939052" indent="-231709"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F7EB2C-1F97-40B6-918A-1D5CEC6AA18C}" type="slidenum">
              <a:rPr kumimoji="0" lang="da-DK"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a-DK"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3921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445000" y="398463"/>
            <a:ext cx="3522663" cy="1981200"/>
          </a:xfrm>
          <a:ln/>
        </p:spPr>
      </p:sp>
      <p:sp>
        <p:nvSpPr>
          <p:cNvPr id="3379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dirty="0">
              <a:latin typeface="Calibri" panose="020F0502020204030204" pitchFamily="34" charset="0"/>
            </a:endParaRPr>
          </a:p>
        </p:txBody>
      </p:sp>
    </p:spTree>
    <p:extLst>
      <p:ext uri="{BB962C8B-B14F-4D97-AF65-F5344CB8AC3E}">
        <p14:creationId xmlns:p14="http://schemas.microsoft.com/office/powerpoint/2010/main" val="2677086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Emicizumab, which is given subcutaneously can be given weekly. Studies show that when given weekly, it results in more than a 90% reduction in bleeds versus if patients were treated on-demand. Weekly, of course it is 52 injections per year. </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92C8D-E8DC-2348-8B22-3AD574B4975D}"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828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Emicizumab can also be given every other week, and as such only 26 injections per year.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92C8D-E8DC-2348-8B22-3AD574B4975D}"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3034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So the potential benefits of emicizumab relate to less than fusions, higher factor trough levels (sort of, they are not factor eight trough levels, but they are protective trough levels), and the fact that emicizumab does not need to be administered intravenously, as it is administered subcutaneously. Emicizumab me says a map provides all of these benefits.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431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Based on the increasing availability of emicizumab we go on to state that prophylaxis is no longer just factor. For patients with severe phenotype hemophilia A without inhibitors, prophylaxis with emicizumab will prevent hemarthrosis and spontaneous and breakthrough bleeding. But we do make the following important remark, which is that long-term data on patient outcomes with such an approach need to be obtained.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825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 fact that prophylaxis is not an interest factor anymore is forcing us to address and update the definition of what is prophylaxis.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514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 old definition of prophylaxis ,as indicated in this communication from the Scientific and Standardization Committee (SSC) of the International Society on Thrombosis and Haemostasis (ISTH) in 2014 was the regular intravenous infusion of the missing clotting factor, factor eight in people with hemophilia A and factor nine in people with hemophilia B, given in order to increase the factor eight or factor nine level with the intent to prevent bleeding. This definition was clearly a definition based on the intravenous infusion of the missing clotting factor.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000" b="1"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8140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Now, we define prophylaxis as, the regular administration of a hemostatic agent or agents with the goal of preventing bleeding in people with hemophilia, while allowing them to lead active lives and achieve quality of life comparable to non-hemophilic individuals.</a:t>
            </a:r>
            <a:r>
              <a:rPr lang="en-CA" sz="1200" i="1" dirty="0">
                <a:effectLst/>
                <a:latin typeface="Arial" panose="020B0604020202020204" pitchFamily="34" charset="0"/>
                <a:ea typeface="Calibri" panose="020F0502020204030204" pitchFamily="34" charset="0"/>
                <a:cs typeface="Times New Roman" panose="02020603050405020304" pitchFamily="18" charset="0"/>
              </a:rPr>
              <a:t> </a:t>
            </a:r>
            <a:r>
              <a:rPr lang="en-CA" sz="1200" dirty="0">
                <a:effectLst/>
                <a:latin typeface="Arial" panose="020B0604020202020204" pitchFamily="34" charset="0"/>
                <a:ea typeface="Calibri" panose="020F0502020204030204" pitchFamily="34" charset="0"/>
                <a:cs typeface="Times New Roman" panose="02020603050405020304" pitchFamily="18" charset="0"/>
              </a:rPr>
              <a:t>Clearly this definition attests to the fact that prophylaxis is no longer strictly the intravenous infusion of the missing clotting factor.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C64CC-BF85-D347-86FA-598DBA0A0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8264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 key recommendations to our section, Chapter 6, are that prophylaxis is standard of care everywhere, that we can now do and we should do better, and that prophylaxis is no longer just factor.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32CDD-4EE4-4BF1-AC63-435BD85B7AB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42613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If we follow these recommendations, I think that these boys that are born now with hemophilia can now look forward to a much better life.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32CDD-4EE4-4BF1-AC63-435BD85B7AB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31282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 want to thank you for participating as I went through this chapter today, and thank you to the Hemophilia Alliance for their support in developing this presentation.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869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Here is a list of all the individuals that were part of the team in developing the guidelines on prophylaxis in hemophilia: Dr Manuel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Carcaoi</a:t>
            </a:r>
            <a:r>
              <a:rPr lang="en-CA" sz="1200" dirty="0">
                <a:effectLst/>
                <a:latin typeface="Arial" panose="020B0604020202020204" pitchFamily="34" charset="0"/>
                <a:ea typeface="Calibri" panose="020F0502020204030204" pitchFamily="34" charset="0"/>
                <a:cs typeface="Times New Roman" panose="02020603050405020304" pitchFamily="18" charset="0"/>
              </a:rPr>
              <a:t>, Dr. Marijke van den Berg, Dr. Emna Gouider, Kate Khair, Manuel Baarslag, Lisa Bagley, Francisco de Paula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Careta</a:t>
            </a:r>
            <a:r>
              <a:rPr lang="en-CA" sz="1200" dirty="0">
                <a:effectLst/>
                <a:latin typeface="Arial" panose="020B0604020202020204" pitchFamily="34" charset="0"/>
                <a:ea typeface="Calibri" panose="020F0502020204030204" pitchFamily="34" charset="0"/>
                <a:cs typeface="Times New Roman" panose="02020603050405020304" pitchFamily="18" charset="0"/>
              </a:rPr>
              <a:t>. Notice that many of these are patients. Then, Ralf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Ljung</a:t>
            </a:r>
            <a:r>
              <a:rPr lang="en-CA" sz="1200" dirty="0">
                <a:effectLst/>
                <a:latin typeface="Arial" panose="020B0604020202020204" pitchFamily="34" charset="0"/>
                <a:ea typeface="Calibri" panose="020F0502020204030204" pitchFamily="34" charset="0"/>
                <a:cs typeface="Times New Roman" panose="02020603050405020304" pitchFamily="18" charset="0"/>
              </a:rPr>
              <a:t>, Margaret Ragni, Elena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Santagostino</a:t>
            </a:r>
            <a:r>
              <a:rPr lang="en-CA" sz="1200" dirty="0">
                <a:effectLst/>
                <a:latin typeface="Arial" panose="020B0604020202020204" pitchFamily="34" charset="0"/>
                <a:ea typeface="Calibri" panose="020F0502020204030204" pitchFamily="34" charset="0"/>
                <a:cs typeface="Times New Roman" panose="02020603050405020304" pitchFamily="18" charset="0"/>
              </a:rPr>
              <a:t>, and finally Glenn Pierce, and Alok Srivastava.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54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As all of you know, hemophilia is a life-long, severe bleeding disorder. Without regular factor infusions referred to as prophylaxis, persons with hemophilia, like these two boys will experience repeated bleeds into soft tissues, muscles, joints, and potentially into their brain.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4122-A753-4278-9EDF-9D3931CBDA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510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4122-A753-4278-9EDF-9D3931CBDA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16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All of this will lead to destroy joints, pain, disability, and in many cases, early death.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4122-A753-4278-9EDF-9D3931CBDA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019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But with prophylaxis, boys such as these do not have to experience these things.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4122-A753-4278-9EDF-9D3931CBDA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2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89837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9559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pPr/>
              <a:t>‹#›</a:t>
            </a:fld>
            <a:endParaRPr lang="en-CA"/>
          </a:p>
        </p:txBody>
      </p:sp>
      <p:sp>
        <p:nvSpPr>
          <p:cNvPr id="4" name="Text Placeholder 6">
            <a:extLst>
              <a:ext uri="{FF2B5EF4-FFF2-40B4-BE49-F238E27FC236}">
                <a16:creationId xmlns:a16="http://schemas.microsoft.com/office/drawing/2014/main" id="{929C1A57-6949-4704-AF27-AD456F66A833}"/>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166322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150320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solidFill>
          <a:srgbClr val="E31837"/>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10" y="1"/>
            <a:ext cx="12206111" cy="6865937"/>
          </a:xfrm>
          <a:prstGeom prst="rect">
            <a:avLst/>
          </a:prstGeom>
        </p:spPr>
      </p:pic>
      <p:sp>
        <p:nvSpPr>
          <p:cNvPr id="5" name="AutoShape 4" descr="Image result for transparent WFH logo"/>
          <p:cNvSpPr>
            <a:spLocks noChangeAspect="1" noChangeArrowheads="1"/>
          </p:cNvSpPr>
          <p:nvPr userDrawn="1"/>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6" name="AutoShape 6" descr="Image result for transparent WFH logo"/>
          <p:cNvSpPr>
            <a:spLocks noChangeAspect="1" noChangeArrowheads="1"/>
          </p:cNvSpPr>
          <p:nvPr userDrawn="1"/>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7" name="AutoShape 8" descr="Image result for transparent WFH logo"/>
          <p:cNvSpPr>
            <a:spLocks noChangeAspect="1" noChangeArrowheads="1"/>
          </p:cNvSpPr>
          <p:nvPr userDrawn="1"/>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2" name="Rectangle 1"/>
          <p:cNvSpPr/>
          <p:nvPr userDrawn="1"/>
        </p:nvSpPr>
        <p:spPr>
          <a:xfrm>
            <a:off x="3571047" y="0"/>
            <a:ext cx="8620955" cy="68659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11" name="Rectangle 10">
            <a:extLst>
              <a:ext uri="{FF2B5EF4-FFF2-40B4-BE49-F238E27FC236}">
                <a16:creationId xmlns:a16="http://schemas.microsoft.com/office/drawing/2014/main" id="{55094ADE-8BE1-40B5-9B98-233C859E2209}"/>
              </a:ext>
            </a:extLst>
          </p:cNvPr>
          <p:cNvSpPr/>
          <p:nvPr userDrawn="1"/>
        </p:nvSpPr>
        <p:spPr>
          <a:xfrm rot="5400000">
            <a:off x="-1649445" y="1643684"/>
            <a:ext cx="6841711" cy="3571045"/>
          </a:xfrm>
          <a:prstGeom prst="rect">
            <a:avLst/>
          </a:prstGeom>
          <a:solidFill>
            <a:srgbClr val="E31637"/>
          </a:solidFill>
          <a:ln>
            <a:solidFill>
              <a:srgbClr val="E318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dirty="0"/>
          </a:p>
        </p:txBody>
      </p:sp>
      <p:pic>
        <p:nvPicPr>
          <p:cNvPr id="14" name="Picture 13">
            <a:extLst>
              <a:ext uri="{FF2B5EF4-FFF2-40B4-BE49-F238E27FC236}">
                <a16:creationId xmlns:a16="http://schemas.microsoft.com/office/drawing/2014/main" id="{DE333F95-B97C-4C55-BD78-D1B65971EFA5}"/>
              </a:ext>
            </a:extLst>
          </p:cNvPr>
          <p:cNvPicPr>
            <a:picLocks noChangeAspect="1"/>
          </p:cNvPicPr>
          <p:nvPr userDrawn="1"/>
        </p:nvPicPr>
        <p:blipFill rotWithShape="1">
          <a:blip r:embed="rId3"/>
          <a:srcRect t="22914" r="42817"/>
          <a:stretch/>
        </p:blipFill>
        <p:spPr>
          <a:xfrm>
            <a:off x="10827943" y="6028343"/>
            <a:ext cx="1257027" cy="656013"/>
          </a:xfrm>
          <a:prstGeom prst="rect">
            <a:avLst/>
          </a:prstGeom>
        </p:spPr>
      </p:pic>
      <p:pic>
        <p:nvPicPr>
          <p:cNvPr id="10" name="Picture 9">
            <a:extLst>
              <a:ext uri="{FF2B5EF4-FFF2-40B4-BE49-F238E27FC236}">
                <a16:creationId xmlns:a16="http://schemas.microsoft.com/office/drawing/2014/main" id="{96A73E2C-CBCF-4EAD-9678-8D60434965E6}"/>
              </a:ext>
            </a:extLst>
          </p:cNvPr>
          <p:cNvPicPr>
            <a:picLocks noChangeAspect="1"/>
          </p:cNvPicPr>
          <p:nvPr userDrawn="1"/>
        </p:nvPicPr>
        <p:blipFill rotWithShape="1">
          <a:blip r:embed="rId4">
            <a:duotone>
              <a:prstClr val="black"/>
              <a:srgbClr val="008BB0">
                <a:tint val="45000"/>
                <a:satMod val="400000"/>
              </a:srgbClr>
            </a:duotone>
            <a:extLst>
              <a:ext uri="{BEBA8EAE-BF5A-486C-A8C5-ECC9F3942E4B}">
                <a14:imgProps xmlns:a14="http://schemas.microsoft.com/office/drawing/2010/main">
                  <a14:imgLayer r:embed="rId5">
                    <a14:imgEffect>
                      <a14:saturation sat="0"/>
                    </a14:imgEffect>
                  </a14:imgLayer>
                </a14:imgProps>
              </a:ext>
            </a:extLst>
          </a:blip>
          <a:srcRect b="96644"/>
          <a:stretch/>
        </p:blipFill>
        <p:spPr>
          <a:xfrm>
            <a:off x="0" y="6724650"/>
            <a:ext cx="12192000" cy="152400"/>
          </a:xfrm>
          <a:prstGeom prst="rect">
            <a:avLst/>
          </a:prstGeom>
        </p:spPr>
      </p:pic>
      <p:sp>
        <p:nvSpPr>
          <p:cNvPr id="13" name="Rectangle 12">
            <a:extLst>
              <a:ext uri="{FF2B5EF4-FFF2-40B4-BE49-F238E27FC236}">
                <a16:creationId xmlns:a16="http://schemas.microsoft.com/office/drawing/2014/main" id="{FAD1A6C7-6CDE-4F1C-B6C6-352CDD612BE6}"/>
              </a:ext>
            </a:extLst>
          </p:cNvPr>
          <p:cNvSpPr/>
          <p:nvPr userDrawn="1"/>
        </p:nvSpPr>
        <p:spPr>
          <a:xfrm rot="5400000">
            <a:off x="-1639802" y="1625686"/>
            <a:ext cx="6865940" cy="36145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dirty="0"/>
          </a:p>
        </p:txBody>
      </p:sp>
    </p:spTree>
    <p:extLst>
      <p:ext uri="{BB962C8B-B14F-4D97-AF65-F5344CB8AC3E}">
        <p14:creationId xmlns:p14="http://schemas.microsoft.com/office/powerpoint/2010/main" val="318587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2CA814A5-5B67-49A0-A5BA-40050328EF92}" type="slidenum">
              <a:rPr lang="en-CA" smtClean="0"/>
              <a:pPr/>
              <a:t>‹#›</a:t>
            </a:fld>
            <a:endParaRPr lang="en-CA"/>
          </a:p>
        </p:txBody>
      </p:sp>
      <p:sp>
        <p:nvSpPr>
          <p:cNvPr id="6"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364370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fld id="{5BAC8732-66C3-AF47-99DC-2B6DA4C694F7}" type="slidenum">
              <a:rPr lang="en-US" smtClean="0"/>
              <a:pPr/>
              <a:t>‹#›</a:t>
            </a:fld>
            <a:endParaRPr lang="en-US" sz="1100"/>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8"/>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9">
            <a:duotone>
              <a:prstClr val="black"/>
              <a:srgbClr val="008BB0">
                <a:tint val="45000"/>
                <a:satMod val="400000"/>
              </a:srgbClr>
            </a:duotone>
            <a:extLst>
              <a:ext uri="{BEBA8EAE-BF5A-486C-A8C5-ECC9F3942E4B}">
                <a14:imgProps xmlns:a14="http://schemas.microsoft.com/office/drawing/2010/main">
                  <a14:imgLayer r:embed="rId10">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622664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lyzarskekalhoty.cz/wp-content/uploads/2012/06/lyzarske-kalhoty-uvod-cervene.jpg" TargetMode="External"/><Relationship Id="rId7" Type="http://schemas.openxmlformats.org/officeDocument/2006/relationships/hyperlink" Target="http://www.google.ca/url?sa=i&amp;rct=j&amp;q=&amp;esrc=s&amp;source=images&amp;cd=&amp;cad=rja&amp;uact=8&amp;ved=0CAcQjRw&amp;url=http://www.123rf.com/photo_11049395_a-carpenter-at-work.html&amp;ei=q8pDVJ77OYGGyATL54H4Dg&amp;bvm=bv.77648437,d.aWw&amp;psig=AFQjCNE19JtpHThxXxXmqNP9uwcoRH6I5w&amp;ust=141381530061239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http://middleschoolelite.com/wp-content/uploads/2010/09/Marquise_Walker_001.jpg"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www.google.ca/url?sa=i&amp;rct=j&amp;q=black+children+crying&amp;source=images&amp;cd=&amp;cad=rja&amp;docid=5iJ-G8GI2keC9M&amp;tbnid=_PMwRYhnchg3yM:&amp;ved=0CAUQjRw&amp;url=http://madamenoire.com/tag/babies/&amp;ei=tC5kUZidCYHF0gGEwoHQAw&amp;bvm=bv.44990110,d.dmg&amp;psig=AFQjCNFxSFM3e2q_VI6AjHbNnvREtEu7ZA&amp;ust=1365606331496732" TargetMode="External"/><Relationship Id="rId5" Type="http://schemas.openxmlformats.org/officeDocument/2006/relationships/image" Target="../media/image21.jpeg"/><Relationship Id="rId4" Type="http://schemas.openxmlformats.org/officeDocument/2006/relationships/hyperlink" Target="http://www.google.ca/url?sa=i&amp;rct=j&amp;q=venopunctures+in+children&amp;source=images&amp;cd=&amp;cad=rja&amp;docid=nRLzL1waNTUGEM&amp;tbnid=es4fN_g009hPFM:&amp;ved=0CAUQjRw&amp;url=http://portal.pedagogy-inc.com/Demo/Content/111/2/2.aspx&amp;ei=WCNkUZ3PK4Wo4AOUvIGoAw&amp;bvm=bv.44990110,d.dmg&amp;psig=AFQjCNG7maJzRmz6koGBMCNInfu8bOo_5g&amp;ust=136560352191271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docid=aDwpdtRyKEi8cM&amp;tbnid=wHKh2Z5LELvuWM:&amp;ved=0CAUQjRw&amp;url=http://www.iihl.org/&amp;ei=EW9lU7OWLcvTsATGg4CoDg&amp;bvm=bv.65788261,d.aWw&amp;psig=AFQjCNFzIbb7yf5F9lnCGgOySGg-yTnKQg&amp;ust=1399242813627739"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docid=aDwpdtRyKEi8cM&amp;tbnid=wHKh2Z5LELvuWM:&amp;ved=0CAUQjRw&amp;url=http://www.iihl.org/&amp;ei=EW9lU7OWLcvTsATGg4CoDg&amp;bvm=bv.65788261,d.aWw&amp;psig=AFQjCNFzIbb7yf5F9lnCGgOySGg-yTnKQg&amp;ust=1399242813627739"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docid=aDwpdtRyKEi8cM&amp;tbnid=wHKh2Z5LELvuWM:&amp;ved=0CAUQjRw&amp;url=http://www.iihl.org/&amp;ei=EW9lU7OWLcvTsATGg4CoDg&amp;bvm=bv.65788261,d.aWw&amp;psig=AFQjCNFzIbb7yf5F9lnCGgOySGg-yTnKQg&amp;ust=1399242813627739"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docid=aDwpdtRyKEi8cM&amp;tbnid=wHKh2Z5LELvuWM:&amp;ved=0CAUQjRw&amp;url=http://www.iihl.org/&amp;ei=EW9lU7OWLcvTsATGg4CoDg&amp;bvm=bv.65788261,d.aWw&amp;psig=AFQjCNFzIbb7yf5F9lnCGgOySGg-yTnKQg&amp;ust=1399242813627739"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docid=aDwpdtRyKEi8cM&amp;tbnid=wHKh2Z5LELvuWM:&amp;ved=0CAUQjRw&amp;url=http://www.iihl.org/&amp;ei=EW9lU7OWLcvTsATGg4CoDg&amp;bvm=bv.65788261,d.aWw&amp;psig=AFQjCNFzIbb7yf5F9lnCGgOySGg-yTnKQg&amp;ust=1399242813627739"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docid=aDwpdtRyKEi8cM&amp;tbnid=wHKh2Z5LELvuWM:&amp;ved=0CAUQjRw&amp;url=http://www.iihl.org/&amp;ei=EW9lU7OWLcvTsATGg4CoDg&amp;bvm=bv.65788261,d.aWw&amp;psig=AFQjCNFzIbb7yf5F9lnCGgOySGg-yTnKQg&amp;ust=1399242813627739"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docid=aDwpdtRyKEi8cM&amp;tbnid=wHKh2Z5LELvuWM:&amp;ved=0CAUQjRw&amp;url=http://www.iihl.org/&amp;ei=EW9lU7OWLcvTsATGg4CoDg&amp;bvm=bv.65788261,d.aWw&amp;psig=AFQjCNFzIbb7yf5F9lnCGgOySGg-yTnKQg&amp;ust=1399242813627739"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docid=aDwpdtRyKEi8cM&amp;tbnid=wHKh2Z5LELvuWM:&amp;ved=0CAUQjRw&amp;url=http://www.iihl.org/&amp;ei=EW9lU7OWLcvTsATGg4CoDg&amp;bvm=bv.65788261,d.aWw&amp;psig=AFQjCNFzIbb7yf5F9lnCGgOySGg-yTnKQg&amp;ust=1399242813627739"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80AF2E-532C-4907-AE92-398A6FFD95A1}"/>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t="37776"/>
          <a:stretch/>
        </p:blipFill>
        <p:spPr>
          <a:xfrm>
            <a:off x="-1" y="6003985"/>
            <a:ext cx="12192000" cy="872820"/>
          </a:xfrm>
          <a:prstGeom prst="rect">
            <a:avLst/>
          </a:prstGeom>
        </p:spPr>
      </p:pic>
      <p:sp>
        <p:nvSpPr>
          <p:cNvPr id="6" name="TextBox 5">
            <a:extLst>
              <a:ext uri="{FF2B5EF4-FFF2-40B4-BE49-F238E27FC236}">
                <a16:creationId xmlns:a16="http://schemas.microsoft.com/office/drawing/2014/main" id="{9FB32841-9E81-4097-BB75-7AAA0E21FCDA}"/>
              </a:ext>
            </a:extLst>
          </p:cNvPr>
          <p:cNvSpPr txBox="1"/>
          <p:nvPr/>
        </p:nvSpPr>
        <p:spPr>
          <a:xfrm>
            <a:off x="591941" y="6178785"/>
            <a:ext cx="1087009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200" cap="none" spc="0" normalizeH="0" baseline="0" noProof="0" dirty="0">
                <a:ln>
                  <a:noFill/>
                </a:ln>
                <a:solidFill>
                  <a:srgbClr val="99DFFF"/>
                </a:solidFill>
                <a:effectLst/>
                <a:uLnTx/>
                <a:uFillTx/>
                <a:latin typeface="Arial"/>
                <a:ea typeface="+mn-ea"/>
                <a:cs typeface="+mn-cs"/>
              </a:rPr>
              <a:t>Руководство ВФГ по лечению гемофилии, 3-е издание</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2" name="Прямоугольник 1"/>
          <p:cNvSpPr/>
          <p:nvPr/>
        </p:nvSpPr>
        <p:spPr>
          <a:xfrm>
            <a:off x="188452" y="1552232"/>
            <a:ext cx="11815094" cy="29546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prstClr val="black"/>
                </a:solidFill>
                <a:effectLst/>
                <a:uLnTx/>
                <a:uFillTx/>
                <a:latin typeface="Arial"/>
                <a:ea typeface="+mn-ea"/>
                <a:cs typeface="+mn-cs"/>
              </a:rPr>
              <a:t>Руководство по лечению гемофилии </a:t>
            </a: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prstClr val="black"/>
                </a:solidFill>
                <a:effectLst/>
                <a:uLnTx/>
                <a:uFillTx/>
                <a:latin typeface="Arial"/>
                <a:ea typeface="+mn-ea"/>
                <a:cs typeface="+mn-cs"/>
              </a:rPr>
              <a:t>для всех</a:t>
            </a: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a:ea typeface="+mn-ea"/>
                <a:cs typeface="+mn-cs"/>
              </a:rPr>
              <a:t>Новая инициатива Всемирной федерации гемофилии</a:t>
            </a:r>
            <a:endParaRPr kumimoji="0" lang="en-CA"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2904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58801" y="1643418"/>
          <a:ext cx="11074400" cy="421749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E1680BEF-209D-415F-87B1-22C366702924}"/>
              </a:ext>
            </a:extLst>
          </p:cNvPr>
          <p:cNvSpPr txBox="1"/>
          <p:nvPr/>
        </p:nvSpPr>
        <p:spPr>
          <a:xfrm>
            <a:off x="7367844" y="1315504"/>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endParaRPr kumimoji="0" lang="en-A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0" name="TextBox 1">
            <a:extLst>
              <a:ext uri="{FF2B5EF4-FFF2-40B4-BE49-F238E27FC236}">
                <a16:creationId xmlns:a16="http://schemas.microsoft.com/office/drawing/2014/main" id="{D4617705-C073-425F-B9CF-9DD34A8C9763}"/>
              </a:ext>
            </a:extLst>
          </p:cNvPr>
          <p:cNvSpPr txBox="1"/>
          <p:nvPr/>
        </p:nvSpPr>
        <p:spPr>
          <a:xfrm>
            <a:off x="4505286" y="1315504"/>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endParaRPr kumimoji="0" lang="en-A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83DA9EB-DCD3-4BF9-BED9-3C86DD26C404}"/>
              </a:ext>
            </a:extLst>
          </p:cNvPr>
          <p:cNvSpPr txBox="1"/>
          <p:nvPr/>
        </p:nvSpPr>
        <p:spPr>
          <a:xfrm>
            <a:off x="2100648" y="1315504"/>
            <a:ext cx="2230718"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Суставные кровотечения</a:t>
            </a:r>
            <a:endParaRPr kumimoji="0" lang="en-A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err="1">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взрослые+дети</a:t>
            </a:r>
            <a:endParaRPr kumimoji="0" lang="en-A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174205A-23CD-407E-95E7-E80D26A5CE09}"/>
              </a:ext>
            </a:extLst>
          </p:cNvPr>
          <p:cNvSpPr/>
          <p:nvPr/>
        </p:nvSpPr>
        <p:spPr>
          <a:xfrm>
            <a:off x="9969500" y="2692400"/>
            <a:ext cx="1384301"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F13E617B-A6BE-477C-9711-65D9AA907E9B}"/>
              </a:ext>
            </a:extLst>
          </p:cNvPr>
          <p:cNvSpPr txBox="1"/>
          <p:nvPr/>
        </p:nvSpPr>
        <p:spPr>
          <a:xfrm>
            <a:off x="2406322" y="5900733"/>
            <a:ext cx="2516198"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80F995-C1A5-4718-9077-285ACC2B1F69}"/>
              </a:ext>
            </a:extLst>
          </p:cNvPr>
          <p:cNvSpPr txBox="1"/>
          <p:nvPr/>
        </p:nvSpPr>
        <p:spPr>
          <a:xfrm>
            <a:off x="5356186" y="5900733"/>
            <a:ext cx="2446694"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B4461F1-B691-4455-9179-989BDFDA7B90}"/>
              </a:ext>
            </a:extLst>
          </p:cNvPr>
          <p:cNvSpPr txBox="1"/>
          <p:nvPr/>
        </p:nvSpPr>
        <p:spPr>
          <a:xfrm>
            <a:off x="8206645" y="5900733"/>
            <a:ext cx="2098964" cy="442674"/>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Полная доза</a:t>
            </a:r>
            <a:endParaRPr kumimoji="0" lang="en-CA"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8" name="Title 2">
            <a:extLst>
              <a:ext uri="{FF2B5EF4-FFF2-40B4-BE49-F238E27FC236}">
                <a16:creationId xmlns:a16="http://schemas.microsoft.com/office/drawing/2014/main" id="{4ACE64AF-8DAF-4479-95AD-7FB0DA6A4AB3}"/>
              </a:ext>
            </a:extLst>
          </p:cNvPr>
          <p:cNvSpPr>
            <a:spLocks noGrp="1"/>
          </p:cNvSpPr>
          <p:nvPr>
            <p:ph type="title"/>
          </p:nvPr>
        </p:nvSpPr>
        <p:spPr/>
        <p:txBody>
          <a:bodyPr>
            <a:normAutofit fontScale="90000"/>
          </a:bodyPr>
          <a:lstStyle/>
          <a:p>
            <a:r>
              <a:rPr lang="ru-RU" dirty="0"/>
              <a:t>Профилактика фактором со стандартным периодом полувыведения</a:t>
            </a:r>
            <a:r>
              <a:rPr lang="en-CA" dirty="0"/>
              <a:t>	</a:t>
            </a:r>
            <a:r>
              <a:rPr lang="en-CA" sz="2800" dirty="0">
                <a:solidFill>
                  <a:schemeClr val="accent1"/>
                </a:solidFill>
                <a:sym typeface="Wingdings" pitchFamily="2" charset="2"/>
              </a:rPr>
              <a:t></a:t>
            </a:r>
            <a:r>
              <a:rPr lang="ru-RU" sz="2800" dirty="0">
                <a:solidFill>
                  <a:schemeClr val="accent1"/>
                </a:solidFill>
              </a:rPr>
              <a:t>значительное</a:t>
            </a:r>
            <a:r>
              <a:rPr lang="en-CA" sz="2800" dirty="0">
                <a:solidFill>
                  <a:schemeClr val="accent1"/>
                </a:solidFill>
                <a:sym typeface="Wingdings" panose="05000000000000000000" pitchFamily="2" charset="2"/>
              </a:rPr>
              <a:t></a:t>
            </a:r>
            <a:r>
              <a:rPr lang="en-CA" sz="2800" dirty="0">
                <a:solidFill>
                  <a:schemeClr val="accent1"/>
                </a:solidFill>
              </a:rPr>
              <a:t> </a:t>
            </a:r>
            <a:r>
              <a:rPr lang="ru-RU" sz="2800" dirty="0">
                <a:solidFill>
                  <a:schemeClr val="accent1"/>
                </a:solidFill>
              </a:rPr>
              <a:t>числа кровотечений</a:t>
            </a:r>
            <a:endParaRPr lang="en-CA" sz="2600" dirty="0"/>
          </a:p>
        </p:txBody>
      </p:sp>
      <p:sp>
        <p:nvSpPr>
          <p:cNvPr id="11" name="TextBox 10"/>
          <p:cNvSpPr txBox="1"/>
          <p:nvPr/>
        </p:nvSpPr>
        <p:spPr>
          <a:xfrm>
            <a:off x="9963480" y="2315927"/>
            <a:ext cx="1847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a:ea typeface="+mn-ea"/>
                <a:cs typeface="+mn-cs"/>
              </a:rPr>
              <a:t>По требованию</a:t>
            </a:r>
          </a:p>
        </p:txBody>
      </p:sp>
    </p:spTree>
    <p:extLst>
      <p:ext uri="{BB962C8B-B14F-4D97-AF65-F5344CB8AC3E}">
        <p14:creationId xmlns:p14="http://schemas.microsoft.com/office/powerpoint/2010/main" val="67712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58801" y="1643418"/>
          <a:ext cx="11074400" cy="421749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406322" y="5900733"/>
            <a:ext cx="2419678"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9" name="TextBox 8"/>
          <p:cNvSpPr txBox="1"/>
          <p:nvPr/>
        </p:nvSpPr>
        <p:spPr>
          <a:xfrm>
            <a:off x="5356186" y="5900733"/>
            <a:ext cx="2330700"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0" name="TextBox 9"/>
          <p:cNvSpPr txBox="1"/>
          <p:nvPr/>
        </p:nvSpPr>
        <p:spPr>
          <a:xfrm>
            <a:off x="8206645" y="5900733"/>
            <a:ext cx="2098964" cy="442674"/>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Полная доза</a:t>
            </a:r>
            <a:endParaRPr kumimoji="0" lang="en-CA"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1680BEF-209D-415F-87B1-22C366702924}"/>
              </a:ext>
            </a:extLst>
          </p:cNvPr>
          <p:cNvSpPr txBox="1"/>
          <p:nvPr/>
        </p:nvSpPr>
        <p:spPr>
          <a:xfrm>
            <a:off x="7367844" y="1315504"/>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endParaRPr kumimoji="0" lang="en-A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0" name="TextBox 1">
            <a:extLst>
              <a:ext uri="{FF2B5EF4-FFF2-40B4-BE49-F238E27FC236}">
                <a16:creationId xmlns:a16="http://schemas.microsoft.com/office/drawing/2014/main" id="{D4617705-C073-425F-B9CF-9DD34A8C9763}"/>
              </a:ext>
            </a:extLst>
          </p:cNvPr>
          <p:cNvSpPr txBox="1"/>
          <p:nvPr/>
        </p:nvSpPr>
        <p:spPr>
          <a:xfrm>
            <a:off x="4505286" y="1315504"/>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endParaRPr kumimoji="0" lang="en-A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83DA9EB-DCD3-4BF9-BED9-3C86DD26C404}"/>
              </a:ext>
            </a:extLst>
          </p:cNvPr>
          <p:cNvSpPr txBox="1"/>
          <p:nvPr/>
        </p:nvSpPr>
        <p:spPr>
          <a:xfrm>
            <a:off x="2100648" y="1315504"/>
            <a:ext cx="2230718"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Суставные кровотечения</a:t>
            </a:r>
            <a:endParaRPr kumimoji="0" lang="en-A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err="1">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взрослые+дети</a:t>
            </a:r>
            <a:endParaRPr kumimoji="0" lang="en-AU" sz="2000" b="0"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2" name="TextBox 7">
            <a:extLst>
              <a:ext uri="{FF2B5EF4-FFF2-40B4-BE49-F238E27FC236}">
                <a16:creationId xmlns:a16="http://schemas.microsoft.com/office/drawing/2014/main" id="{2ED3E233-8409-495E-846C-9E288F7B8255}"/>
              </a:ext>
            </a:extLst>
          </p:cNvPr>
          <p:cNvSpPr txBox="1">
            <a:spLocks noChangeArrowheads="1"/>
          </p:cNvSpPr>
          <p:nvPr/>
        </p:nvSpPr>
        <p:spPr bwMode="auto">
          <a:xfrm>
            <a:off x="9354263" y="4200377"/>
            <a:ext cx="1349125" cy="510778"/>
          </a:xfrm>
          <a:prstGeom prst="roundRect">
            <a:avLst/>
          </a:prstGeom>
          <a:solidFill>
            <a:schemeClr val="accent5"/>
          </a:solidFill>
          <a:ln w="9525">
            <a:solidFill>
              <a:schemeClr val="accent5"/>
            </a:solidFill>
            <a:miter lim="800000"/>
            <a:headEnd/>
            <a:tailEnd/>
          </a:ln>
        </p:spPr>
        <p:txBody>
          <a:bodyPr wrap="square">
            <a:spAutoFit/>
          </a:bodyPr>
          <a:lstStyle/>
          <a:p>
            <a:pPr marL="0" marR="0" lvl="0" indent="0" algn="ctr" defTabSz="914376"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prstClr val="white"/>
                </a:solidFill>
                <a:effectLst/>
                <a:uLnTx/>
                <a:uFillTx/>
                <a:latin typeface="Arial" panose="020B0604020202020204" pitchFamily="34" charset="0"/>
                <a:ea typeface="Geneva"/>
                <a:cs typeface="Arial" panose="020B0604020202020204" pitchFamily="34" charset="0"/>
              </a:rPr>
              <a:t>-93%</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Geneva"/>
              <a:cs typeface="Arial" panose="020B0604020202020204" pitchFamily="34" charset="0"/>
            </a:endParaRPr>
          </a:p>
        </p:txBody>
      </p:sp>
      <p:sp>
        <p:nvSpPr>
          <p:cNvPr id="13" name="TextBox 8">
            <a:extLst>
              <a:ext uri="{FF2B5EF4-FFF2-40B4-BE49-F238E27FC236}">
                <a16:creationId xmlns:a16="http://schemas.microsoft.com/office/drawing/2014/main" id="{9962CF29-F487-4500-B689-7A81D63E9C75}"/>
              </a:ext>
            </a:extLst>
          </p:cNvPr>
          <p:cNvSpPr txBox="1">
            <a:spLocks noChangeArrowheads="1"/>
          </p:cNvSpPr>
          <p:nvPr/>
        </p:nvSpPr>
        <p:spPr bwMode="auto">
          <a:xfrm>
            <a:off x="3632200" y="4009877"/>
            <a:ext cx="1193800" cy="510778"/>
          </a:xfrm>
          <a:prstGeom prst="roundRect">
            <a:avLst/>
          </a:prstGeom>
          <a:solidFill>
            <a:schemeClr val="accent5"/>
          </a:solidFill>
          <a:ln w="9525">
            <a:solidFill>
              <a:schemeClr val="accent5"/>
            </a:solidFill>
            <a:miter lim="800000"/>
            <a:headEnd/>
            <a:tailEnd/>
          </a:ln>
        </p:spPr>
        <p:txBody>
          <a:bodyPr>
            <a:spAutoFit/>
          </a:bodyPr>
          <a:lstStyle/>
          <a:p>
            <a:pPr marL="0" marR="0" lvl="0" indent="0" algn="ctr" defTabSz="914376"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prstClr val="white"/>
                </a:solidFill>
                <a:effectLst/>
                <a:uLnTx/>
                <a:uFillTx/>
                <a:latin typeface="Arial" panose="020B0604020202020204" pitchFamily="34" charset="0"/>
                <a:ea typeface="Geneva"/>
                <a:cs typeface="Arial" panose="020B0604020202020204" pitchFamily="34" charset="0"/>
              </a:rPr>
              <a:t>-76%</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Geneva"/>
              <a:cs typeface="Arial" panose="020B0604020202020204" pitchFamily="34" charset="0"/>
            </a:endParaRPr>
          </a:p>
        </p:txBody>
      </p:sp>
      <p:sp>
        <p:nvSpPr>
          <p:cNvPr id="15" name="TextBox 9">
            <a:extLst>
              <a:ext uri="{FF2B5EF4-FFF2-40B4-BE49-F238E27FC236}">
                <a16:creationId xmlns:a16="http://schemas.microsoft.com/office/drawing/2014/main" id="{C30542D2-9C47-4E4C-8979-407B18E3F130}"/>
              </a:ext>
            </a:extLst>
          </p:cNvPr>
          <p:cNvSpPr txBox="1">
            <a:spLocks noChangeArrowheads="1"/>
          </p:cNvSpPr>
          <p:nvPr/>
        </p:nvSpPr>
        <p:spPr bwMode="auto">
          <a:xfrm>
            <a:off x="6501023" y="4009877"/>
            <a:ext cx="1185863" cy="510778"/>
          </a:xfrm>
          <a:prstGeom prst="roundRect">
            <a:avLst/>
          </a:prstGeom>
          <a:solidFill>
            <a:schemeClr val="accent5"/>
          </a:solidFill>
          <a:ln w="9525">
            <a:solidFill>
              <a:schemeClr val="accent5"/>
            </a:solidFill>
            <a:miter lim="800000"/>
            <a:headEnd/>
            <a:tailEnd/>
          </a:ln>
        </p:spPr>
        <p:txBody>
          <a:bodyPr>
            <a:spAutoFit/>
          </a:bodyPr>
          <a:lstStyle/>
          <a:p>
            <a:pPr marL="0" marR="0" lvl="0" indent="0" algn="ctr" defTabSz="914376"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prstClr val="white"/>
                </a:solidFill>
                <a:effectLst/>
                <a:uLnTx/>
                <a:uFillTx/>
                <a:latin typeface="Arial" panose="020B0604020202020204" pitchFamily="34" charset="0"/>
                <a:ea typeface="Geneva"/>
                <a:cs typeface="Arial" panose="020B0604020202020204" pitchFamily="34" charset="0"/>
              </a:rPr>
              <a:t>-82%</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Geneva"/>
              <a:cs typeface="Arial" panose="020B0604020202020204" pitchFamily="34" charset="0"/>
            </a:endParaRPr>
          </a:p>
        </p:txBody>
      </p:sp>
      <p:sp>
        <p:nvSpPr>
          <p:cNvPr id="16" name="Title 2">
            <a:extLst>
              <a:ext uri="{FF2B5EF4-FFF2-40B4-BE49-F238E27FC236}">
                <a16:creationId xmlns:a16="http://schemas.microsoft.com/office/drawing/2014/main" id="{D061268A-69D0-455A-9739-5D77E2FF6E71}"/>
              </a:ext>
            </a:extLst>
          </p:cNvPr>
          <p:cNvSpPr>
            <a:spLocks noGrp="1"/>
          </p:cNvSpPr>
          <p:nvPr>
            <p:ph type="title"/>
          </p:nvPr>
        </p:nvSpPr>
        <p:spPr>
          <a:xfrm>
            <a:off x="838199" y="225425"/>
            <a:ext cx="11018521" cy="1090079"/>
          </a:xfrm>
        </p:spPr>
        <p:txBody>
          <a:bodyPr>
            <a:normAutofit fontScale="90000"/>
          </a:bodyPr>
          <a:lstStyle/>
          <a:p>
            <a:r>
              <a:rPr lang="ru-RU" dirty="0"/>
              <a:t>Профилактика фактором со стандартным периодом полувыведения</a:t>
            </a:r>
            <a:r>
              <a:rPr lang="en-CA" dirty="0"/>
              <a:t>		</a:t>
            </a:r>
            <a:r>
              <a:rPr lang="en-CA" sz="2800" dirty="0">
                <a:solidFill>
                  <a:schemeClr val="accent1"/>
                </a:solidFill>
                <a:sym typeface="Wingdings" pitchFamily="2" charset="2"/>
              </a:rPr>
              <a:t> </a:t>
            </a:r>
            <a:r>
              <a:rPr lang="ru-RU" sz="2800" dirty="0">
                <a:solidFill>
                  <a:schemeClr val="accent1"/>
                </a:solidFill>
              </a:rPr>
              <a:t>значительное</a:t>
            </a:r>
            <a:r>
              <a:rPr lang="en-CA" sz="2800" dirty="0">
                <a:solidFill>
                  <a:schemeClr val="accent1"/>
                </a:solidFill>
                <a:sym typeface="Wingdings" panose="05000000000000000000" pitchFamily="2" charset="2"/>
              </a:rPr>
              <a:t></a:t>
            </a:r>
            <a:r>
              <a:rPr lang="en-CA" sz="2800" dirty="0">
                <a:solidFill>
                  <a:schemeClr val="accent1"/>
                </a:solidFill>
              </a:rPr>
              <a:t> </a:t>
            </a:r>
            <a:r>
              <a:rPr lang="ru-RU" sz="2800" dirty="0">
                <a:solidFill>
                  <a:schemeClr val="accent1"/>
                </a:solidFill>
              </a:rPr>
              <a:t>числа кровотечений</a:t>
            </a:r>
            <a:endParaRPr lang="en-CA" sz="3200" dirty="0"/>
          </a:p>
        </p:txBody>
      </p:sp>
      <p:sp>
        <p:nvSpPr>
          <p:cNvPr id="14" name="TextBox 13"/>
          <p:cNvSpPr txBox="1"/>
          <p:nvPr/>
        </p:nvSpPr>
        <p:spPr>
          <a:xfrm>
            <a:off x="9963480" y="2315927"/>
            <a:ext cx="1847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a:ea typeface="+mn-ea"/>
                <a:cs typeface="+mn-cs"/>
              </a:rPr>
              <a:t>По требованию</a:t>
            </a:r>
          </a:p>
        </p:txBody>
      </p:sp>
      <p:sp>
        <p:nvSpPr>
          <p:cNvPr id="17" name="TextBox 16"/>
          <p:cNvSpPr txBox="1"/>
          <p:nvPr/>
        </p:nvSpPr>
        <p:spPr>
          <a:xfrm>
            <a:off x="9978719" y="2746219"/>
            <a:ext cx="1847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a:ea typeface="+mn-ea"/>
                <a:cs typeface="+mn-cs"/>
              </a:rPr>
              <a:t>Профилактика</a:t>
            </a:r>
          </a:p>
        </p:txBody>
      </p:sp>
    </p:spTree>
    <p:extLst>
      <p:ext uri="{BB962C8B-B14F-4D97-AF65-F5344CB8AC3E}">
        <p14:creationId xmlns:p14="http://schemas.microsoft.com/office/powerpoint/2010/main" val="47818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C0D03B3-D849-4F0F-8AA7-77C1565794E1}"/>
              </a:ext>
            </a:extLst>
          </p:cNvPr>
          <p:cNvSpPr txBox="1">
            <a:spLocks/>
          </p:cNvSpPr>
          <p:nvPr/>
        </p:nvSpPr>
        <p:spPr>
          <a:xfrm>
            <a:off x="47195" y="235138"/>
            <a:ext cx="12016985" cy="1090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2600" b="1" i="0" u="none" strike="noStrike" kern="1200" cap="none" spc="0" normalizeH="0" baseline="0" noProof="0" dirty="0">
                <a:ln>
                  <a:noFill/>
                </a:ln>
                <a:solidFill>
                  <a:prstClr val="black"/>
                </a:solidFill>
                <a:effectLst/>
                <a:uLnTx/>
                <a:uFillTx/>
                <a:latin typeface="Arial"/>
                <a:ea typeface="+mj-ea"/>
                <a:cs typeface="+mj-cs"/>
              </a:rPr>
              <a:t>Профилактика фактором со стандартным периодом полувыведения </a:t>
            </a:r>
            <a:br>
              <a:rPr kumimoji="0" lang="en-US" sz="3200" b="1" i="0" u="none" strike="noStrike" kern="1200" cap="none" spc="0" normalizeH="0" baseline="0" noProof="0" dirty="0">
                <a:ln>
                  <a:noFill/>
                </a:ln>
                <a:solidFill>
                  <a:prstClr val="black"/>
                </a:solidFill>
                <a:effectLst/>
                <a:uLnTx/>
                <a:uFillTx/>
                <a:latin typeface="Arial"/>
                <a:ea typeface="+mj-ea"/>
                <a:cs typeface="+mj-cs"/>
              </a:rPr>
            </a:br>
            <a:r>
              <a:rPr kumimoji="0" lang="en-CA" sz="3200" b="1" i="0" u="none" strike="noStrike" kern="1200" cap="none" spc="0" normalizeH="0" baseline="0" noProof="0" dirty="0">
                <a:ln>
                  <a:noFill/>
                </a:ln>
                <a:solidFill>
                  <a:prstClr val="black"/>
                </a:solidFill>
                <a:effectLst/>
                <a:uLnTx/>
                <a:uFillTx/>
                <a:latin typeface="Arial"/>
                <a:ea typeface="+mj-ea"/>
                <a:cs typeface="+mj-cs"/>
              </a:rPr>
              <a:t>	</a:t>
            </a:r>
            <a:r>
              <a:rPr kumimoji="0" lang="en-CA" sz="2800" b="1" i="0" u="none" strike="noStrike" kern="1200" cap="none" spc="0" normalizeH="0" baseline="0" noProof="0" dirty="0">
                <a:ln>
                  <a:noFill/>
                </a:ln>
                <a:solidFill>
                  <a:srgbClr val="008BB0"/>
                </a:solidFill>
                <a:effectLst/>
                <a:uLnTx/>
                <a:uFillTx/>
                <a:latin typeface="Arial"/>
                <a:ea typeface="+mj-ea"/>
                <a:cs typeface="+mj-cs"/>
                <a:sym typeface="Wingdings" pitchFamily="2" charset="2"/>
              </a:rPr>
              <a:t></a:t>
            </a:r>
            <a:r>
              <a:rPr kumimoji="0" lang="ru-RU" sz="2800" b="1" i="0" u="none" strike="noStrike" kern="1200" cap="none" spc="0" normalizeH="0" baseline="0" noProof="0" dirty="0">
                <a:ln>
                  <a:noFill/>
                </a:ln>
                <a:solidFill>
                  <a:srgbClr val="008BB0"/>
                </a:solidFill>
                <a:effectLst/>
                <a:uLnTx/>
                <a:uFillTx/>
                <a:latin typeface="Arial"/>
                <a:ea typeface="+mj-ea"/>
                <a:cs typeface="+mj-cs"/>
                <a:sym typeface="Wingdings" pitchFamily="2" charset="2"/>
              </a:rPr>
              <a:t>значительное улучшение качества жизни</a:t>
            </a:r>
            <a:endParaRPr kumimoji="0" lang="en-CA"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24" name="Rectangle: Rounded Corners 23" descr="http://www.lyzarskekalhoty.cz/wp-content/uploads/2012/06/lyzarske-kalhoty-uvod-cervene-306x230.jpg">
            <a:hlinkClick r:id="rId3"/>
          </p:cNvPr>
          <p:cNvSpPr/>
          <p:nvPr/>
        </p:nvSpPr>
        <p:spPr>
          <a:xfrm>
            <a:off x="8259818" y="2351132"/>
            <a:ext cx="2906872" cy="2906668"/>
          </a:xfrm>
          <a:prstGeom prst="roundRect">
            <a:avLst/>
          </a:prstGeom>
          <a:blipFill>
            <a:blip r:embed="rId4" cstate="print"/>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Rectangle: Rounded Corners 25" descr="http://middleschoolelite.com/wp-content/uploads/2010/09/Marquise_Walker_001-300x200.jpg">
            <a:hlinkClick r:id="rId5"/>
          </p:cNvPr>
          <p:cNvSpPr/>
          <p:nvPr/>
        </p:nvSpPr>
        <p:spPr>
          <a:xfrm>
            <a:off x="4663692" y="2351132"/>
            <a:ext cx="2906872" cy="2906668"/>
          </a:xfrm>
          <a:prstGeom prst="roundRect">
            <a:avLst/>
          </a:prstGeom>
          <a:blipFill>
            <a:blip r:embed="rId6" cstate="print"/>
            <a:srcRect/>
            <a:stretch>
              <a:fillRect l="-48155" r="-1845"/>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Rectangle: Rounded Corners 27" descr="https://encrypted-tbn2.gstatic.com/images?q=tbn:ANd9GcTinZzYsVZv0xkuWzhwYRhgVeU4M_198Tyx2Eg1wuaNvzyraK7R">
            <a:hlinkClick r:id="rId7"/>
          </p:cNvPr>
          <p:cNvSpPr/>
          <p:nvPr/>
        </p:nvSpPr>
        <p:spPr>
          <a:xfrm>
            <a:off x="1067566" y="2351132"/>
            <a:ext cx="2906872" cy="2906668"/>
          </a:xfrm>
          <a:prstGeom prst="roundRect">
            <a:avLst/>
          </a:prstGeom>
          <a:blipFill>
            <a:blip r:embed="rId8" cstate="print"/>
            <a:srcRect/>
            <a:stretch>
              <a:fillRect t="-7086" b="-42914"/>
            </a:stretch>
          </a:blipFill>
          <a:ln w="38100">
            <a:solidFill>
              <a:schemeClr val="bg1">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TextBox 9">
            <a:extLst>
              <a:ext uri="{FF2B5EF4-FFF2-40B4-BE49-F238E27FC236}">
                <a16:creationId xmlns:a16="http://schemas.microsoft.com/office/drawing/2014/main" id="{859D5CDF-1206-4C34-BFF7-CE1F0F6A9205}"/>
              </a:ext>
            </a:extLst>
          </p:cNvPr>
          <p:cNvSpPr txBox="1"/>
          <p:nvPr/>
        </p:nvSpPr>
        <p:spPr>
          <a:xfrm>
            <a:off x="643445" y="5812725"/>
            <a:ext cx="24292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FFFFFF">
                    <a:lumMod val="95000"/>
                    <a:lumOff val="5000"/>
                  </a:srgbClr>
                </a:solidFill>
                <a:effectLst/>
                <a:uLnTx/>
                <a:uFillTx/>
                <a:latin typeface="Calibri" panose="020F0502020204030204" pitchFamily="34" charset="0"/>
                <a:ea typeface="Verdana" panose="020B0604030504040204" pitchFamily="34" charset="0"/>
                <a:cs typeface="+mn-cs"/>
              </a:rPr>
              <a:t>*Photographs used are with patient consent or are sourced from stock images </a:t>
            </a:r>
          </a:p>
        </p:txBody>
      </p:sp>
    </p:spTree>
    <p:extLst>
      <p:ext uri="{BB962C8B-B14F-4D97-AF65-F5344CB8AC3E}">
        <p14:creationId xmlns:p14="http://schemas.microsoft.com/office/powerpoint/2010/main" val="230830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48185" y="410939"/>
            <a:ext cx="8500380" cy="5174130"/>
          </a:xfrm>
          <a:prstGeom prst="rect">
            <a:avLst/>
          </a:prstGeom>
        </p:spPr>
        <p:txBody>
          <a:bodyPr/>
          <a:lstStyle>
            <a:lvl1pPr algn="l" defTabSz="457200" rtl="0" eaLnBrk="1" latinLnBrk="0" hangingPunct="1">
              <a:spcBef>
                <a:spcPct val="0"/>
              </a:spcBef>
              <a:buNone/>
              <a:defRPr sz="2000" b="0" i="0" kern="800" cap="all" spc="300" baseline="0">
                <a:solidFill>
                  <a:schemeClr val="tx1"/>
                </a:solidFill>
                <a:latin typeface="Arial"/>
                <a:ea typeface="+mj-ea"/>
                <a:cs typeface="Arial"/>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ru-RU" sz="3400" b="1" i="0" u="none" strike="noStrike" kern="800" cap="all" spc="30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Профилактика – это стандарт лечения</a:t>
            </a:r>
          </a:p>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sz="3400" b="1" i="0" u="none" strike="noStrike" kern="800" cap="all" spc="30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sz="3400" b="1" i="0" u="none" strike="noStrike" kern="800" cap="all" spc="30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br>
              <a:rPr kumimoji="0" lang="en-US" sz="3400" b="1" i="0" u="none" strike="noStrike" kern="800" cap="all" spc="30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endParaRPr kumimoji="0" lang="en-US" sz="3400" b="1" i="0" u="none" strike="noStrike" kern="800" cap="all" spc="30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sz="3400" b="1" i="0" u="none" strike="noStrike" kern="800" cap="all" spc="30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1800" b="1" i="0" u="none" strike="noStrike" kern="800" cap="all" spc="30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xx</a:t>
            </a: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ru-RU" sz="3400" b="1" i="0" u="sng" strike="noStrike" kern="800" cap="all" spc="300" normalizeH="0" baseline="0" noProof="0" dirty="0">
                <a:ln>
                  <a:noFill/>
                </a:ln>
                <a:solidFill>
                  <a:srgbClr val="008BB0"/>
                </a:solidFill>
                <a:effectLst/>
                <a:uLnTx/>
                <a:uFillTx/>
                <a:latin typeface="Arial" panose="020B0604020202020204" pitchFamily="34" charset="0"/>
                <a:ea typeface="+mj-ea"/>
                <a:cs typeface="Arial" panose="020B0604020202020204" pitchFamily="34" charset="0"/>
              </a:rPr>
              <a:t>повсеместно</a:t>
            </a:r>
            <a:endParaRPr kumimoji="0" lang="en-US" sz="3400" b="1" i="0" u="sng" strike="noStrike" kern="800" cap="all" spc="300" normalizeH="0" baseline="0" noProof="0" dirty="0">
              <a:ln>
                <a:noFill/>
              </a:ln>
              <a:solidFill>
                <a:srgbClr val="008BB0"/>
              </a:solidFill>
              <a:effectLst/>
              <a:uLnTx/>
              <a:uFillTx/>
              <a:latin typeface="Arial" panose="020B0604020202020204" pitchFamily="34" charset="0"/>
              <a:ea typeface="+mj-ea"/>
              <a:cs typeface="Arial" panose="020B0604020202020204" pitchFamily="34" charset="0"/>
            </a:endParaRPr>
          </a:p>
        </p:txBody>
      </p:sp>
      <p:sp>
        <p:nvSpPr>
          <p:cNvPr id="4" name="Oval Callout 4">
            <a:extLst>
              <a:ext uri="{FF2B5EF4-FFF2-40B4-BE49-F238E27FC236}">
                <a16:creationId xmlns:a16="http://schemas.microsoft.com/office/drawing/2014/main" id="{11A1712D-8561-4B8C-8453-E64328658192}"/>
              </a:ext>
            </a:extLst>
          </p:cNvPr>
          <p:cNvSpPr/>
          <p:nvPr/>
        </p:nvSpPr>
        <p:spPr>
          <a:xfrm>
            <a:off x="50800" y="1715274"/>
            <a:ext cx="3441700" cy="3344933"/>
          </a:xfrm>
          <a:prstGeom prst="wedgeEllipseCallout">
            <a:avLst>
              <a:gd name="adj1" fmla="val -47041"/>
              <a:gd name="adj2" fmla="val -83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Rectangle: Rounded Corners 10" descr="A small child sitting on a bed&#10;&#10;Description automatically generated">
            <a:extLst>
              <a:ext uri="{FF2B5EF4-FFF2-40B4-BE49-F238E27FC236}">
                <a16:creationId xmlns:a16="http://schemas.microsoft.com/office/drawing/2014/main" id="{E41975F6-1F25-4E71-8F6C-74E464D96009}"/>
              </a:ext>
            </a:extLst>
          </p:cNvPr>
          <p:cNvSpPr/>
          <p:nvPr/>
        </p:nvSpPr>
        <p:spPr>
          <a:xfrm>
            <a:off x="6840513" y="1774399"/>
            <a:ext cx="1915725" cy="1915600"/>
          </a:xfrm>
          <a:prstGeom prst="roundRect">
            <a:avLst/>
          </a:prstGeom>
          <a:blipFill rotWithShape="1">
            <a:blip r:embed="rId3"/>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Rounded Corners 11" descr="A picture containing person, child, young, holding&#10;&#10;Description automatically generated">
            <a:extLst>
              <a:ext uri="{FF2B5EF4-FFF2-40B4-BE49-F238E27FC236}">
                <a16:creationId xmlns:a16="http://schemas.microsoft.com/office/drawing/2014/main" id="{326E260E-409F-484D-BF92-5A7341E3872C}"/>
              </a:ext>
            </a:extLst>
          </p:cNvPr>
          <p:cNvSpPr/>
          <p:nvPr/>
        </p:nvSpPr>
        <p:spPr>
          <a:xfrm>
            <a:off x="6840513" y="4726501"/>
            <a:ext cx="1915725" cy="1915600"/>
          </a:xfrm>
          <a:prstGeom prst="roundRect">
            <a:avLst/>
          </a:prstGeom>
          <a:blipFill rotWithShape="1">
            <a:blip r:embed="rId4"/>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extBox 5"/>
          <p:cNvSpPr txBox="1"/>
          <p:nvPr/>
        </p:nvSpPr>
        <p:spPr>
          <a:xfrm>
            <a:off x="-4885" y="2812836"/>
            <a:ext cx="349738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Руководство ВФГ</a:t>
            </a: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a:t>
            </a: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9837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AC5956-67BE-47C7-91A9-6D903883498A}"/>
              </a:ext>
            </a:extLst>
          </p:cNvPr>
          <p:cNvSpPr txBox="1">
            <a:spLocks/>
          </p:cNvSpPr>
          <p:nvPr/>
        </p:nvSpPr>
        <p:spPr>
          <a:xfrm>
            <a:off x="4137213" y="1303311"/>
            <a:ext cx="7688301" cy="4728002"/>
          </a:xfrm>
          <a:prstGeom prst="rect">
            <a:avLst/>
          </a:prstGeom>
          <a:solidFill>
            <a:srgbClr val="FFFFFF"/>
          </a:solidFill>
        </p:spPr>
        <p:txBody>
          <a:bodyPr anchor="ctr"/>
          <a:lstStyle>
            <a:lvl1pPr algn="l" defTabSz="457200" rtl="0" eaLnBrk="1" latinLnBrk="0" hangingPunct="1">
              <a:spcBef>
                <a:spcPct val="0"/>
              </a:spcBef>
              <a:buNone/>
              <a:defRPr sz="2000" b="0" i="0" kern="800" cap="all" spc="300" baseline="0">
                <a:solidFill>
                  <a:schemeClr val="tx1"/>
                </a:solidFill>
                <a:latin typeface="Arial"/>
                <a:ea typeface="+mj-ea"/>
                <a:cs typeface="Arial"/>
              </a:defRPr>
            </a:lvl1pPr>
          </a:lstStyle>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ru-RU" sz="2000" b="1" i="1"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«Для пациентов с тяжёлой… гемофилией A или B, особенно для детей, </a:t>
            </a:r>
            <a:r>
              <a:rPr kumimoji="0" lang="ru-RU" sz="2000" b="1" i="1" u="none" strike="noStrike" kern="0" cap="none" spc="0" normalizeH="0" baseline="0" noProof="0" dirty="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rPr>
              <a:t>ВФГ рекомендует регулярную долгосрочную профилактику в качестве стандарта лечения</a:t>
            </a:r>
            <a:r>
              <a:rPr kumimoji="0" lang="ru-RU" sz="2000" b="1" i="1"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Если профилактика невозможна – обязательным видом лечения острых кровотечений является </a:t>
            </a:r>
            <a:r>
              <a:rPr kumimoji="0" lang="ru-RU" sz="2000" b="1" i="1" u="sng" strike="noStrike" kern="0" cap="none" spc="0" normalizeH="0" baseline="0" noProof="0" dirty="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rPr>
              <a:t>эпизодическая терапия (по требованию)</a:t>
            </a:r>
            <a:r>
              <a:rPr kumimoji="0" lang="ru-RU" sz="2000" b="1" i="1"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но </a:t>
            </a:r>
            <a:r>
              <a:rPr kumimoji="0" lang="ru-RU" sz="2000" b="1" i="1" u="sng" strike="noStrike" kern="0" cap="none" spc="0" normalizeH="0" baseline="0" noProof="0" dirty="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rPr>
              <a:t>она НЕ СПОСОБНА ПРЕДОТВРАТИТЬ повреждения суставов в долгосрочной перспективе.»</a:t>
            </a:r>
            <a:endParaRPr kumimoji="0" lang="en-CA" sz="2000" b="1" i="1" u="sng" strike="noStrike" kern="0" cap="none" spc="0" normalizeH="0" baseline="0" noProof="0" dirty="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Title 2">
            <a:extLst>
              <a:ext uri="{FF2B5EF4-FFF2-40B4-BE49-F238E27FC236}">
                <a16:creationId xmlns:a16="http://schemas.microsoft.com/office/drawing/2014/main" id="{E78304F6-C067-4BC7-954D-D43D13E083B1}"/>
              </a:ext>
            </a:extLst>
          </p:cNvPr>
          <p:cNvSpPr txBox="1">
            <a:spLocks/>
          </p:cNvSpPr>
          <p:nvPr/>
        </p:nvSpPr>
        <p:spPr>
          <a:xfrm>
            <a:off x="571500" y="341167"/>
            <a:ext cx="11620501" cy="732770"/>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Профилактика </a:t>
            </a:r>
            <a:r>
              <a:rPr kumimoji="0" lang="ru-RU"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rPr>
              <a:t>Стандарт лечения  - повсеместно</a:t>
            </a:r>
            <a:endParaRPr kumimoji="0" lang="en-CA"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2DBDF2D-740A-4385-867F-480A48DD26FA}"/>
              </a:ext>
            </a:extLst>
          </p:cNvPr>
          <p:cNvSpPr/>
          <p:nvPr/>
        </p:nvSpPr>
        <p:spPr>
          <a:xfrm>
            <a:off x="3562705" y="6334780"/>
            <a:ext cx="6293595" cy="341632"/>
          </a:xfrm>
          <a:prstGeom prst="rect">
            <a:avLst/>
          </a:prstGeom>
        </p:spPr>
        <p:txBody>
          <a:bodyPr vert="horz" lIns="91440" tIns="45720" rIns="9144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Глава 6: Профилактика при гемофилии </a:t>
            </a:r>
            <a:br>
              <a:rPr kumimoji="0" lang="ru-RU" sz="900" b="0" i="0" u="none" strike="noStrike" kern="1200" cap="none" spc="0" normalizeH="0" baseline="0" noProof="0" dirty="0">
                <a:ln>
                  <a:noFill/>
                </a:ln>
                <a:solidFill>
                  <a:prstClr val="black"/>
                </a:solidFill>
                <a:effectLst/>
                <a:uLnTx/>
                <a:uFillTx/>
                <a:latin typeface="Arial"/>
                <a:ea typeface="+mn-ea"/>
                <a:cs typeface="+mn-cs"/>
              </a:rPr>
            </a:br>
            <a:r>
              <a:rPr kumimoji="0" lang="ru-RU" sz="900" b="0" i="0" u="none" strike="noStrike" kern="1200" cap="none" spc="0" normalizeH="0" baseline="0" noProof="0" dirty="0">
                <a:ln>
                  <a:noFill/>
                </a:ln>
                <a:solidFill>
                  <a:prstClr val="black"/>
                </a:solidFill>
                <a:effectLst/>
                <a:uLnTx/>
                <a:uFillTx/>
                <a:latin typeface="Arial"/>
                <a:ea typeface="+mn-ea"/>
                <a:cs typeface="+mn-cs"/>
              </a:rPr>
              <a:t>А. </a:t>
            </a:r>
            <a:r>
              <a:rPr kumimoji="0" lang="ru-RU" sz="900" b="0" i="0" u="none" strike="noStrike" kern="1200" cap="none" spc="0" normalizeH="0" baseline="0" noProof="0" dirty="0" err="1">
                <a:ln>
                  <a:noFill/>
                </a:ln>
                <a:solidFill>
                  <a:prstClr val="black"/>
                </a:solidFill>
                <a:effectLst/>
                <a:uLnTx/>
                <a:uFillTx/>
                <a:latin typeface="Arial"/>
                <a:ea typeface="+mn-ea"/>
                <a:cs typeface="+mn-cs"/>
              </a:rPr>
              <a:t>Шривастава</a:t>
            </a:r>
            <a:r>
              <a:rPr kumimoji="0" lang="ru-RU" sz="900" b="0" i="0" u="none" strike="noStrike" kern="1200" cap="none" spc="0" normalizeH="0" baseline="0" noProof="0" dirty="0">
                <a:ln>
                  <a:noFill/>
                </a:ln>
                <a:solidFill>
                  <a:prstClr val="black"/>
                </a:solidFill>
                <a:effectLst/>
                <a:uLnTx/>
                <a:uFillTx/>
                <a:latin typeface="Arial"/>
                <a:ea typeface="+mn-ea"/>
                <a:cs typeface="+mn-cs"/>
              </a:rPr>
              <a:t> и др., Руководство ВФГ по лечению гемофилии, 3-е издание, журнал «Гемофилия» </a:t>
            </a:r>
            <a:r>
              <a:rPr kumimoji="0" lang="it-IT" sz="900" b="0" i="0" u="none" strike="noStrike" kern="1200" cap="none" spc="0" normalizeH="0" baseline="0" noProof="0" dirty="0">
                <a:ln>
                  <a:noFill/>
                </a:ln>
                <a:solidFill>
                  <a:prstClr val="black"/>
                </a:solidFill>
                <a:effectLst/>
                <a:uLnTx/>
                <a:uFillTx/>
                <a:latin typeface="Arial"/>
                <a:ea typeface="+mn-ea"/>
                <a:cs typeface="+mn-cs"/>
              </a:rPr>
              <a:t>2020</a:t>
            </a:r>
            <a:r>
              <a:rPr kumimoji="0" lang="en-C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Oval Callout 4">
            <a:extLst>
              <a:ext uri="{FF2B5EF4-FFF2-40B4-BE49-F238E27FC236}">
                <a16:creationId xmlns:a16="http://schemas.microsoft.com/office/drawing/2014/main" id="{F9A4598E-BF38-4207-8281-A68C50C0473C}"/>
              </a:ext>
            </a:extLst>
          </p:cNvPr>
          <p:cNvSpPr/>
          <p:nvPr/>
        </p:nvSpPr>
        <p:spPr>
          <a:xfrm>
            <a:off x="50800" y="1715274"/>
            <a:ext cx="3441700" cy="3344933"/>
          </a:xfrm>
          <a:prstGeom prst="wedgeEllipseCallout">
            <a:avLst>
              <a:gd name="adj1" fmla="val -47041"/>
              <a:gd name="adj2" fmla="val -83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TextBox 5"/>
          <p:cNvSpPr txBox="1"/>
          <p:nvPr/>
        </p:nvSpPr>
        <p:spPr>
          <a:xfrm>
            <a:off x="-4885" y="2812836"/>
            <a:ext cx="349738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Руководство ВФГ</a:t>
            </a: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a:t>
            </a: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2146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AC5956-67BE-47C7-91A9-6D903883498A}"/>
              </a:ext>
            </a:extLst>
          </p:cNvPr>
          <p:cNvSpPr txBox="1">
            <a:spLocks/>
          </p:cNvSpPr>
          <p:nvPr/>
        </p:nvSpPr>
        <p:spPr>
          <a:xfrm>
            <a:off x="3908613" y="1606778"/>
            <a:ext cx="7688301" cy="4728002"/>
          </a:xfrm>
          <a:prstGeom prst="rect">
            <a:avLst/>
          </a:prstGeom>
          <a:solidFill>
            <a:srgbClr val="FFFFFF"/>
          </a:solidFill>
        </p:spPr>
        <p:txBody>
          <a:bodyPr anchor="ctr"/>
          <a:lstStyle>
            <a:lvl1pPr algn="l" defTabSz="457200" rtl="0" eaLnBrk="1" latinLnBrk="0" hangingPunct="1">
              <a:spcBef>
                <a:spcPct val="0"/>
              </a:spcBef>
              <a:buNone/>
              <a:defRPr sz="2000" b="0" i="0" kern="800" cap="all" spc="300" baseline="0">
                <a:solidFill>
                  <a:schemeClr val="tx1"/>
                </a:solidFill>
                <a:latin typeface="Arial"/>
                <a:ea typeface="+mj-ea"/>
                <a:cs typeface="Arial"/>
              </a:defRPr>
            </a:lvl1pPr>
          </a:lstStyle>
          <a:p>
            <a:pPr marL="0" marR="0" lvl="0" indent="0" algn="l" defTabSz="457200" rtl="0" eaLnBrk="1" fontAlgn="auto" latinLnBrk="0" hangingPunct="1">
              <a:lnSpc>
                <a:spcPct val="150000"/>
              </a:lnSpc>
              <a:spcBef>
                <a:spcPts val="1200"/>
              </a:spcBef>
              <a:spcAft>
                <a:spcPts val="0"/>
              </a:spcAft>
              <a:buClrTx/>
              <a:buSzTx/>
              <a:buFontTx/>
              <a:buNone/>
              <a:tabLst/>
              <a:defRPr/>
            </a:pPr>
            <a:r>
              <a:rPr kumimoji="0" lang="ru-RU" sz="2000" b="1" i="1" u="none" strike="noStrike" kern="800" cap="none" spc="30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«В странах с ограниченными ресурсами системы здравоохранения </a:t>
            </a:r>
            <a:r>
              <a:rPr kumimoji="0" lang="ru-RU" sz="2000" b="1" i="1" u="none" strike="noStrike" kern="800" cap="none" spc="30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ВФГ всё же выступает за профилактику вместо эпизодической терапии по требованию</a:t>
            </a:r>
            <a:r>
              <a:rPr kumimoji="0" lang="ru-RU" sz="2000" b="1" i="1" u="none" strike="noStrike" kern="800" cap="none" spc="30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но допускает </a:t>
            </a:r>
            <a:r>
              <a:rPr kumimoji="0" lang="ru-RU" sz="2000" b="1" i="1" u="sng" strike="noStrike" kern="800" cap="none" spc="30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применение режимов менее интенсивной профилактики»</a:t>
            </a:r>
            <a:endParaRPr kumimoji="0" lang="en-CA" sz="2000" b="1" i="1" u="none" strike="noStrike" kern="800" cap="none" spc="30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 name="Title 2">
            <a:extLst>
              <a:ext uri="{FF2B5EF4-FFF2-40B4-BE49-F238E27FC236}">
                <a16:creationId xmlns:a16="http://schemas.microsoft.com/office/drawing/2014/main" id="{0A412E32-C088-4038-AA61-F9AC0DBEA80B}"/>
              </a:ext>
            </a:extLst>
          </p:cNvPr>
          <p:cNvSpPr txBox="1">
            <a:spLocks/>
          </p:cNvSpPr>
          <p:nvPr/>
        </p:nvSpPr>
        <p:spPr>
          <a:xfrm>
            <a:off x="571500" y="341167"/>
            <a:ext cx="11620501" cy="732770"/>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Профилактика </a:t>
            </a:r>
            <a:r>
              <a:rPr kumimoji="0" lang="ru-RU"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rPr>
              <a:t>Стандарт лечения  - повсеместно</a:t>
            </a:r>
            <a:endParaRPr kumimoji="0" lang="en-CA"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5" name="Oval Callout 4">
            <a:extLst>
              <a:ext uri="{FF2B5EF4-FFF2-40B4-BE49-F238E27FC236}">
                <a16:creationId xmlns:a16="http://schemas.microsoft.com/office/drawing/2014/main" id="{65916315-9AFB-40CF-B519-4C8281F70B02}"/>
              </a:ext>
            </a:extLst>
          </p:cNvPr>
          <p:cNvSpPr/>
          <p:nvPr/>
        </p:nvSpPr>
        <p:spPr>
          <a:xfrm>
            <a:off x="50800" y="1715274"/>
            <a:ext cx="3441700" cy="3344933"/>
          </a:xfrm>
          <a:prstGeom prst="wedgeEllipseCallout">
            <a:avLst>
              <a:gd name="adj1" fmla="val -47041"/>
              <a:gd name="adj2" fmla="val -83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70C7A1E-0D88-4B7B-B147-81F63EE012D1}"/>
              </a:ext>
            </a:extLst>
          </p:cNvPr>
          <p:cNvSpPr/>
          <p:nvPr/>
        </p:nvSpPr>
        <p:spPr>
          <a:xfrm>
            <a:off x="3562705" y="6334780"/>
            <a:ext cx="7324370" cy="341632"/>
          </a:xfrm>
          <a:prstGeom prst="rect">
            <a:avLst/>
          </a:prstGeom>
        </p:spPr>
        <p:txBody>
          <a:bodyPr vert="horz" lIns="91440" tIns="45720" rIns="9144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Глава 6: Профилактика при гемофилии </a:t>
            </a:r>
            <a:br>
              <a:rPr kumimoji="0" lang="ru-RU" sz="900" b="0" i="0" u="none" strike="noStrike" kern="1200" cap="none" spc="0" normalizeH="0" baseline="0" noProof="0" dirty="0">
                <a:ln>
                  <a:noFill/>
                </a:ln>
                <a:solidFill>
                  <a:prstClr val="black"/>
                </a:solidFill>
                <a:effectLst/>
                <a:uLnTx/>
                <a:uFillTx/>
                <a:latin typeface="Arial"/>
                <a:ea typeface="+mn-ea"/>
                <a:cs typeface="+mn-cs"/>
              </a:rPr>
            </a:br>
            <a:r>
              <a:rPr kumimoji="0" lang="ru-RU" sz="900" b="0" i="0" u="none" strike="noStrike" kern="1200" cap="none" spc="0" normalizeH="0" baseline="0" noProof="0" dirty="0">
                <a:ln>
                  <a:noFill/>
                </a:ln>
                <a:solidFill>
                  <a:prstClr val="black"/>
                </a:solidFill>
                <a:effectLst/>
                <a:uLnTx/>
                <a:uFillTx/>
                <a:latin typeface="Arial"/>
                <a:ea typeface="+mn-ea"/>
                <a:cs typeface="+mn-cs"/>
              </a:rPr>
              <a:t>А. </a:t>
            </a:r>
            <a:r>
              <a:rPr kumimoji="0" lang="ru-RU" sz="900" b="0" i="0" u="none" strike="noStrike" kern="1200" cap="none" spc="0" normalizeH="0" baseline="0" noProof="0" dirty="0" err="1">
                <a:ln>
                  <a:noFill/>
                </a:ln>
                <a:solidFill>
                  <a:prstClr val="black"/>
                </a:solidFill>
                <a:effectLst/>
                <a:uLnTx/>
                <a:uFillTx/>
                <a:latin typeface="Arial"/>
                <a:ea typeface="+mn-ea"/>
                <a:cs typeface="+mn-cs"/>
              </a:rPr>
              <a:t>Шривастава</a:t>
            </a:r>
            <a:r>
              <a:rPr kumimoji="0" lang="ru-RU" sz="900" b="0" i="0" u="none" strike="noStrike" kern="1200" cap="none" spc="0" normalizeH="0" baseline="0" noProof="0" dirty="0">
                <a:ln>
                  <a:noFill/>
                </a:ln>
                <a:solidFill>
                  <a:prstClr val="black"/>
                </a:solidFill>
                <a:effectLst/>
                <a:uLnTx/>
                <a:uFillTx/>
                <a:latin typeface="Arial"/>
                <a:ea typeface="+mn-ea"/>
                <a:cs typeface="+mn-cs"/>
              </a:rPr>
              <a:t> и др., Руководство ВФГ по лечению гемофилии, 3-е издание, журнал «Гемофилия» </a:t>
            </a:r>
            <a:r>
              <a:rPr kumimoji="0" lang="it-IT" sz="900" b="0" i="0" u="none" strike="noStrike" kern="1200" cap="none" spc="0" normalizeH="0" baseline="0" noProof="0" dirty="0">
                <a:ln>
                  <a:noFill/>
                </a:ln>
                <a:solidFill>
                  <a:prstClr val="black"/>
                </a:solidFill>
                <a:effectLst/>
                <a:uLnTx/>
                <a:uFillTx/>
                <a:latin typeface="Arial"/>
                <a:ea typeface="+mn-ea"/>
                <a:cs typeface="+mn-cs"/>
              </a:rPr>
              <a:t>2020</a:t>
            </a:r>
            <a:r>
              <a:rPr kumimoji="0" lang="en-C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7" name="TextBox 6"/>
          <p:cNvSpPr txBox="1"/>
          <p:nvPr/>
        </p:nvSpPr>
        <p:spPr>
          <a:xfrm>
            <a:off x="-4885" y="2812836"/>
            <a:ext cx="349738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Руководство ВФГ</a:t>
            </a: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a:t>
            </a: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3697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8613" y="983489"/>
            <a:ext cx="7688301" cy="4728002"/>
          </a:xfrm>
          <a:prstGeom prst="rect">
            <a:avLst/>
          </a:prstGeom>
          <a:solidFill>
            <a:schemeClr val="bg1"/>
          </a:solidFill>
        </p:spPr>
        <p:txBody>
          <a:bodyPr anchor="ctr"/>
          <a:lstStyle>
            <a:lvl1pPr algn="l" defTabSz="457200" rtl="0" eaLnBrk="1" latinLnBrk="0" hangingPunct="1">
              <a:spcBef>
                <a:spcPct val="0"/>
              </a:spcBef>
              <a:buNone/>
              <a:defRPr sz="2000" b="0" i="0" kern="800" cap="all" spc="300" baseline="0">
                <a:solidFill>
                  <a:schemeClr val="tx1"/>
                </a:solidFill>
                <a:latin typeface="Arial"/>
                <a:ea typeface="+mj-ea"/>
                <a:cs typeface="Arial"/>
              </a:defRPr>
            </a:lvl1pPr>
          </a:lstStyle>
          <a:p>
            <a:pPr marL="0" marR="0" lvl="0" indent="0" algn="l" defTabSz="457200" rtl="0" eaLnBrk="1" fontAlgn="auto" latinLnBrk="0" hangingPunct="1">
              <a:lnSpc>
                <a:spcPct val="160000"/>
              </a:lnSpc>
              <a:spcBef>
                <a:spcPct val="0"/>
              </a:spcBef>
              <a:spcAft>
                <a:spcPts val="0"/>
              </a:spcAft>
              <a:buClrTx/>
              <a:buSzTx/>
              <a:buFontTx/>
              <a:buNone/>
              <a:tabLst/>
              <a:defRPr/>
            </a:pPr>
            <a:br>
              <a:rPr kumimoji="0" lang="ru-RU" sz="2000" b="1" i="1" u="none" strike="noStrike" kern="800" cap="none" spc="30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br>
            <a:r>
              <a:rPr kumimoji="0" lang="ru-RU" sz="2000" b="1" i="1" u="none" strike="noStrike" kern="800" cap="none" spc="30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…ВФГ рекомендует </a:t>
            </a:r>
            <a:r>
              <a:rPr kumimoji="0" lang="ru-RU" sz="2000" b="1" i="1" u="sng" strike="noStrike" kern="800" cap="none" spc="300" normalizeH="0" baseline="0" noProof="0" dirty="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rPr>
              <a:t>раннее начало профилактики</a:t>
            </a:r>
            <a:r>
              <a:rPr kumimoji="0" lang="ru-RU" sz="2000" b="1" i="1" u="none" strike="noStrike" kern="800" cap="none" spc="300" normalizeH="0" baseline="0" noProof="0" dirty="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2000" b="1" i="1" u="none" strike="noStrike" kern="800" cap="none" spc="30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до наступления заболеваний суставов и лучше всего в возрасте до 3 лет…</a:t>
            </a:r>
            <a:r>
              <a:rPr kumimoji="0" lang="en-CA" sz="2000" b="1" i="1" u="none" strike="noStrike" kern="800" cap="none" spc="30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a:t>
            </a:r>
          </a:p>
          <a:p>
            <a:pPr marL="0" marR="0" lvl="0" indent="0" algn="l" defTabSz="457200" rtl="0" eaLnBrk="1" fontAlgn="auto" latinLnBrk="0" hangingPunct="1">
              <a:lnSpc>
                <a:spcPct val="160000"/>
              </a:lnSpc>
              <a:spcBef>
                <a:spcPct val="0"/>
              </a:spcBef>
              <a:spcAft>
                <a:spcPts val="0"/>
              </a:spcAft>
              <a:buClrTx/>
              <a:buSzTx/>
              <a:buFontTx/>
              <a:buNone/>
              <a:tabLst/>
              <a:defRPr/>
            </a:pPr>
            <a:endParaRPr kumimoji="0" lang="en-CA" sz="2000" b="1" i="1" u="none" strike="noStrike" kern="800" cap="none" spc="30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63BE95D-D92A-4D44-8E10-3959E4B03233}"/>
              </a:ext>
            </a:extLst>
          </p:cNvPr>
          <p:cNvSpPr/>
          <p:nvPr/>
        </p:nvSpPr>
        <p:spPr>
          <a:xfrm>
            <a:off x="4810258" y="4427408"/>
            <a:ext cx="3618491"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ru-RU" sz="2000" b="1" i="0" u="none" strike="noStrike" kern="1200" cap="none" spc="0" normalizeH="0" baseline="0" noProof="0" dirty="0">
                <a:ln>
                  <a:noFill/>
                </a:ln>
                <a:solidFill>
                  <a:srgbClr val="000000"/>
                </a:solidFill>
                <a:effectLst/>
                <a:uLnTx/>
                <a:uFillTx/>
                <a:latin typeface="Calibri" panose="020F0502020204030204"/>
                <a:ea typeface="+mn-ea"/>
                <a:cs typeface="+mn-cs"/>
              </a:rPr>
              <a:t>т.е.</a:t>
            </a:r>
            <a:r>
              <a:rPr kumimoji="0" lang="en-CA" sz="20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ru-RU" sz="2000" b="1" i="0" u="none" strike="noStrike" kern="1200" cap="none" spc="0" normalizeH="0" baseline="0" noProof="0" dirty="0">
                <a:ln>
                  <a:noFill/>
                </a:ln>
                <a:solidFill>
                  <a:srgbClr val="000000"/>
                </a:solidFill>
                <a:effectLst/>
                <a:uLnTx/>
                <a:uFillTx/>
                <a:latin typeface="Calibri" panose="020F0502020204030204"/>
                <a:ea typeface="+mn-ea"/>
                <a:cs typeface="+mn-cs"/>
              </a:rPr>
              <a:t>первичная профилактика</a:t>
            </a:r>
            <a:r>
              <a:rPr kumimoji="0" lang="en-CA" sz="2000" b="1"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n-CA"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Title 2">
            <a:extLst>
              <a:ext uri="{FF2B5EF4-FFF2-40B4-BE49-F238E27FC236}">
                <a16:creationId xmlns:a16="http://schemas.microsoft.com/office/drawing/2014/main" id="{A07A14BA-F84D-4E78-87F4-94BCC7DDCEA8}"/>
              </a:ext>
            </a:extLst>
          </p:cNvPr>
          <p:cNvSpPr txBox="1">
            <a:spLocks/>
          </p:cNvSpPr>
          <p:nvPr/>
        </p:nvSpPr>
        <p:spPr>
          <a:xfrm>
            <a:off x="571500" y="341167"/>
            <a:ext cx="11620501" cy="732770"/>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Профилактика</a:t>
            </a: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3400" b="1" i="0" u="none" strike="noStrike" kern="1200" cap="none" spc="0" normalizeH="0" baseline="0" noProof="0" dirty="0">
                <a:ln>
                  <a:noFill/>
                </a:ln>
                <a:solidFill>
                  <a:srgbClr val="0070C0"/>
                </a:solidFill>
                <a:effectLst/>
                <a:uLnTx/>
                <a:uFillTx/>
                <a:latin typeface="Arial" panose="020B0604020202020204" pitchFamily="34" charset="0"/>
                <a:ea typeface="Tahoma" panose="020B0604030504040204" pitchFamily="34" charset="0"/>
                <a:cs typeface="Arial" panose="020B0604020202020204" pitchFamily="34" charset="0"/>
              </a:rPr>
              <a:t>Раннее начало</a:t>
            </a:r>
            <a:endParaRPr kumimoji="0" lang="en-CA"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7" name="Oval Callout 4">
            <a:extLst>
              <a:ext uri="{FF2B5EF4-FFF2-40B4-BE49-F238E27FC236}">
                <a16:creationId xmlns:a16="http://schemas.microsoft.com/office/drawing/2014/main" id="{3733738B-8386-4A9F-B6D4-EAE7836D4D3F}"/>
              </a:ext>
            </a:extLst>
          </p:cNvPr>
          <p:cNvSpPr/>
          <p:nvPr/>
        </p:nvSpPr>
        <p:spPr>
          <a:xfrm>
            <a:off x="50800" y="1715274"/>
            <a:ext cx="3441700" cy="3344933"/>
          </a:xfrm>
          <a:prstGeom prst="wedgeEllipseCallout">
            <a:avLst>
              <a:gd name="adj1" fmla="val -47041"/>
              <a:gd name="adj2" fmla="val -83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7B034C5-E9AF-43A5-A416-81C0A2F01CC2}"/>
              </a:ext>
            </a:extLst>
          </p:cNvPr>
          <p:cNvSpPr/>
          <p:nvPr/>
        </p:nvSpPr>
        <p:spPr>
          <a:xfrm>
            <a:off x="3562705" y="6334780"/>
            <a:ext cx="6293595" cy="341632"/>
          </a:xfrm>
          <a:prstGeom prst="rect">
            <a:avLst/>
          </a:prstGeom>
        </p:spPr>
        <p:txBody>
          <a:bodyPr vert="horz" lIns="91440" tIns="45720" rIns="9144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Глава 6: Профилактика при гемофилии </a:t>
            </a:r>
            <a:br>
              <a:rPr kumimoji="0" lang="ru-RU" sz="900" b="0" i="0" u="none" strike="noStrike" kern="1200" cap="none" spc="0" normalizeH="0" baseline="0" noProof="0" dirty="0">
                <a:ln>
                  <a:noFill/>
                </a:ln>
                <a:solidFill>
                  <a:prstClr val="black"/>
                </a:solidFill>
                <a:effectLst/>
                <a:uLnTx/>
                <a:uFillTx/>
                <a:latin typeface="Arial"/>
                <a:ea typeface="+mn-ea"/>
                <a:cs typeface="+mn-cs"/>
              </a:rPr>
            </a:br>
            <a:r>
              <a:rPr kumimoji="0" lang="ru-RU" sz="900" b="0" i="0" u="none" strike="noStrike" kern="1200" cap="none" spc="0" normalizeH="0" baseline="0" noProof="0" dirty="0">
                <a:ln>
                  <a:noFill/>
                </a:ln>
                <a:solidFill>
                  <a:prstClr val="black"/>
                </a:solidFill>
                <a:effectLst/>
                <a:uLnTx/>
                <a:uFillTx/>
                <a:latin typeface="Arial"/>
                <a:ea typeface="+mn-ea"/>
                <a:cs typeface="+mn-cs"/>
              </a:rPr>
              <a:t>А. </a:t>
            </a:r>
            <a:r>
              <a:rPr kumimoji="0" lang="ru-RU" sz="900" b="0" i="0" u="none" strike="noStrike" kern="1200" cap="none" spc="0" normalizeH="0" baseline="0" noProof="0" dirty="0" err="1">
                <a:ln>
                  <a:noFill/>
                </a:ln>
                <a:solidFill>
                  <a:prstClr val="black"/>
                </a:solidFill>
                <a:effectLst/>
                <a:uLnTx/>
                <a:uFillTx/>
                <a:latin typeface="Arial"/>
                <a:ea typeface="+mn-ea"/>
                <a:cs typeface="+mn-cs"/>
              </a:rPr>
              <a:t>Шривастава</a:t>
            </a:r>
            <a:r>
              <a:rPr kumimoji="0" lang="ru-RU" sz="900" b="0" i="0" u="none" strike="noStrike" kern="1200" cap="none" spc="0" normalizeH="0" baseline="0" noProof="0" dirty="0">
                <a:ln>
                  <a:noFill/>
                </a:ln>
                <a:solidFill>
                  <a:prstClr val="black"/>
                </a:solidFill>
                <a:effectLst/>
                <a:uLnTx/>
                <a:uFillTx/>
                <a:latin typeface="Arial"/>
                <a:ea typeface="+mn-ea"/>
                <a:cs typeface="+mn-cs"/>
              </a:rPr>
              <a:t> и др., Руководство ВФГ по лечению гемофилии, 3-е издание, журнал «Гемофилия» </a:t>
            </a:r>
            <a:r>
              <a:rPr kumimoji="0" lang="it-IT" sz="900" b="0" i="0" u="none" strike="noStrike" kern="1200" cap="none" spc="0" normalizeH="0" baseline="0" noProof="0" dirty="0">
                <a:ln>
                  <a:noFill/>
                </a:ln>
                <a:solidFill>
                  <a:prstClr val="black"/>
                </a:solidFill>
                <a:effectLst/>
                <a:uLnTx/>
                <a:uFillTx/>
                <a:latin typeface="Arial"/>
                <a:ea typeface="+mn-ea"/>
                <a:cs typeface="+mn-cs"/>
              </a:rPr>
              <a:t>2020</a:t>
            </a:r>
            <a:r>
              <a:rPr kumimoji="0" lang="en-C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 name="TextBox 8"/>
          <p:cNvSpPr txBox="1"/>
          <p:nvPr/>
        </p:nvSpPr>
        <p:spPr>
          <a:xfrm>
            <a:off x="-4885" y="2812836"/>
            <a:ext cx="349738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Руководство ВФГ</a:t>
            </a: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a:t>
            </a: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7136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AC5956-67BE-47C7-91A9-6D903883498A}"/>
              </a:ext>
            </a:extLst>
          </p:cNvPr>
          <p:cNvSpPr txBox="1">
            <a:spLocks/>
          </p:cNvSpPr>
          <p:nvPr/>
        </p:nvSpPr>
        <p:spPr>
          <a:xfrm>
            <a:off x="3908613" y="1201204"/>
            <a:ext cx="7688301" cy="4728002"/>
          </a:xfrm>
          <a:prstGeom prst="rect">
            <a:avLst/>
          </a:prstGeom>
          <a:solidFill>
            <a:srgbClr val="FFFFFF"/>
          </a:solidFill>
        </p:spPr>
        <p:txBody>
          <a:bodyPr anchor="ctr"/>
          <a:lstStyle>
            <a:lvl1pPr algn="l" defTabSz="457200" rtl="0" eaLnBrk="1" latinLnBrk="0" hangingPunct="1">
              <a:spcBef>
                <a:spcPct val="0"/>
              </a:spcBef>
              <a:buNone/>
              <a:defRPr sz="2000" b="0" i="0" kern="800" cap="all" spc="300" baseline="0">
                <a:solidFill>
                  <a:schemeClr val="tx1"/>
                </a:solidFill>
                <a:latin typeface="Arial"/>
                <a:ea typeface="+mj-ea"/>
                <a:cs typeface="Arial"/>
              </a:defRPr>
            </a:lvl1pPr>
          </a:lstStyle>
          <a:p>
            <a:pPr marL="0" marR="0" lvl="0" indent="0" algn="l" defTabSz="457200" rtl="0" eaLnBrk="1" fontAlgn="auto" latinLnBrk="0" hangingPunct="1">
              <a:lnSpc>
                <a:spcPct val="150000"/>
              </a:lnSpc>
              <a:spcBef>
                <a:spcPct val="0"/>
              </a:spcBef>
              <a:spcAft>
                <a:spcPts val="0"/>
              </a:spcAft>
              <a:buClrTx/>
              <a:buSzTx/>
              <a:buFontTx/>
              <a:buNone/>
              <a:tabLst/>
              <a:defRPr/>
            </a:pPr>
            <a:endParaRPr kumimoji="0" lang="en-CA" sz="2800" b="1" i="1" u="sng" strike="noStrike" kern="800" cap="all" spc="300" normalizeH="0" baseline="0" noProof="0" dirty="0">
              <a:ln>
                <a:noFill/>
              </a:ln>
              <a:solidFill>
                <a:srgbClr val="000000"/>
              </a:solidFill>
              <a:effectLst/>
              <a:uLnTx/>
              <a:uFillTx/>
              <a:latin typeface="Calibri" panose="020F0502020204030204" pitchFamily="34" charset="0"/>
              <a:ea typeface="Verdana" panose="020B0604030504040204" pitchFamily="34" charset="0"/>
              <a:cs typeface="Arial"/>
            </a:endParaRPr>
          </a:p>
        </p:txBody>
      </p:sp>
      <p:sp>
        <p:nvSpPr>
          <p:cNvPr id="7" name="Content Placeholder 1">
            <a:extLst>
              <a:ext uri="{FF2B5EF4-FFF2-40B4-BE49-F238E27FC236}">
                <a16:creationId xmlns:a16="http://schemas.microsoft.com/office/drawing/2014/main" id="{B02E984A-761E-4FD6-8E82-1E20FE6FA6BC}"/>
              </a:ext>
            </a:extLst>
          </p:cNvPr>
          <p:cNvSpPr txBox="1">
            <a:spLocks/>
          </p:cNvSpPr>
          <p:nvPr/>
        </p:nvSpPr>
        <p:spPr>
          <a:xfrm>
            <a:off x="3908614" y="1201204"/>
            <a:ext cx="7688301" cy="4728002"/>
          </a:xfrm>
          <a:prstGeom prst="rect">
            <a:avLst/>
          </a:prstGeom>
          <a:noFill/>
        </p:spPr>
        <p:txBody>
          <a:bodyPr anchor="ctr">
            <a:norm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b="1" kern="1200">
                <a:solidFill>
                  <a:schemeClr val="tx2"/>
                </a:solidFill>
                <a:latin typeface="Verdana" panose="020B0604030504040204" pitchFamily="34" charset="0"/>
                <a:ea typeface="Verdana" panose="020B0604030504040204" pitchFamily="34" charset="0"/>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b="1" kern="1200">
                <a:solidFill>
                  <a:schemeClr val="tx2"/>
                </a:solidFill>
                <a:latin typeface="Verdana" panose="020B0604030504040204" pitchFamily="34" charset="0"/>
                <a:ea typeface="Verdana" panose="020B0604030504040204" pitchFamily="34" charset="0"/>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b="1" kern="1200">
                <a:solidFill>
                  <a:schemeClr val="tx2"/>
                </a:solidFill>
                <a:latin typeface="Verdana" panose="020B0604030504040204" pitchFamily="34" charset="0"/>
                <a:ea typeface="Verdana" panose="020B0604030504040204" pitchFamily="34" charset="0"/>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Verdana" panose="020B0604030504040204" pitchFamily="34" charset="0"/>
                <a:ea typeface="Verdana" panose="020B0604030504040204" pitchFamily="34" charset="0"/>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b="1" kern="1200">
                <a:solidFill>
                  <a:schemeClr val="tx2"/>
                </a:solidFill>
                <a:latin typeface="Verdana" panose="020B0604030504040204" pitchFamily="34" charset="0"/>
                <a:ea typeface="Verdana" panose="020B0604030504040204" pitchFamily="34" charset="0"/>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Verdana" panose="020B0604030504040204" pitchFamily="34" charset="0"/>
                <a:ea typeface="Verdana" panose="020B0604030504040204" pitchFamily="34" charset="0"/>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1" kern="1200" baseline="0">
                <a:solidFill>
                  <a:schemeClr val="tx2"/>
                </a:solidFill>
                <a:latin typeface="Verdana" panose="020B0604030504040204" pitchFamily="34" charset="0"/>
                <a:ea typeface="Verdana" panose="020B0604030504040204" pitchFamily="34" charset="0"/>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b="1" kern="1200">
                <a:solidFill>
                  <a:schemeClr val="tx2"/>
                </a:solidFill>
                <a:latin typeface="Verdana" panose="020B0604030504040204" pitchFamily="34" charset="0"/>
                <a:ea typeface="Verdana" panose="020B0604030504040204" pitchFamily="34" charset="0"/>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b="1" kern="1200" baseline="0">
                <a:solidFill>
                  <a:schemeClr val="tx2"/>
                </a:solidFill>
                <a:latin typeface="Verdana" panose="020B0604030504040204" pitchFamily="34" charset="0"/>
                <a:ea typeface="Verdana" panose="020B0604030504040204" pitchFamily="34" charset="0"/>
                <a:cs typeface="+mn-cs"/>
              </a:defRPr>
            </a:lvl9pPr>
          </a:lstStyle>
          <a:p>
            <a:pPr marL="0" marR="0" lvl="0" indent="0" algn="l" defTabSz="914400" rtl="0" eaLnBrk="1" fontAlgn="auto" latinLnBrk="0" hangingPunct="1">
              <a:lnSpc>
                <a:spcPct val="150000"/>
              </a:lnSpc>
              <a:spcBef>
                <a:spcPts val="300"/>
              </a:spcBef>
              <a:spcAft>
                <a:spcPts val="600"/>
              </a:spcAft>
              <a:buClrTx/>
              <a:buSzTx/>
              <a:buFont typeface="Arial" panose="020B0604020202020204" pitchFamily="34" charset="0"/>
              <a:buNone/>
              <a:tabLst/>
              <a:defRPr/>
            </a:pPr>
            <a:r>
              <a:rPr kumimoji="0" lang="ru-RU" sz="2000" b="1" i="1"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«Для пациентов с гемофилией A или B с тяжёлым фенотипом (который может включать и пациентов со среднетяжёлой гемофилией тяжёлого фенотипа) </a:t>
            </a:r>
            <a:r>
              <a:rPr kumimoji="0" lang="ru-RU" sz="2000" b="1" i="1" u="sng"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ВФГ настоятельно рекомендует проведение профилактики, в любой момент </a:t>
            </a:r>
            <a:r>
              <a:rPr kumimoji="0" lang="ru-RU" sz="2000" b="1" i="1"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достаточной</a:t>
            </a:r>
            <a:r>
              <a:rPr kumimoji="0" lang="ru-RU" sz="2000" b="1" i="1"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2000" b="1" i="1" u="sng"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для предотвращения кровотечений.»</a:t>
            </a:r>
            <a:endParaRPr kumimoji="0" lang="en-CA" sz="2000" b="1" i="1" u="sng"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7" name="Title 2">
            <a:extLst>
              <a:ext uri="{FF2B5EF4-FFF2-40B4-BE49-F238E27FC236}">
                <a16:creationId xmlns:a16="http://schemas.microsoft.com/office/drawing/2014/main" id="{DB0BB7B4-87B0-41D2-9DC0-8B1CF43D4255}"/>
              </a:ext>
            </a:extLst>
          </p:cNvPr>
          <p:cNvSpPr txBox="1">
            <a:spLocks/>
          </p:cNvSpPr>
          <p:nvPr/>
        </p:nvSpPr>
        <p:spPr>
          <a:xfrm>
            <a:off x="571500" y="341167"/>
            <a:ext cx="11620501" cy="732770"/>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Профилактика </a:t>
            </a:r>
            <a:r>
              <a:rPr kumimoji="0" lang="ru-RU"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rPr>
              <a:t>Цель-предотвращение всех кровотечений</a:t>
            </a:r>
            <a:endParaRPr kumimoji="0" lang="en-CA"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8" name="Oval Callout 4">
            <a:extLst>
              <a:ext uri="{FF2B5EF4-FFF2-40B4-BE49-F238E27FC236}">
                <a16:creationId xmlns:a16="http://schemas.microsoft.com/office/drawing/2014/main" id="{F51DEC2D-D0AF-4A10-A0D0-F23A70A71286}"/>
              </a:ext>
            </a:extLst>
          </p:cNvPr>
          <p:cNvSpPr/>
          <p:nvPr/>
        </p:nvSpPr>
        <p:spPr>
          <a:xfrm>
            <a:off x="50800" y="1715274"/>
            <a:ext cx="3441700" cy="3344933"/>
          </a:xfrm>
          <a:prstGeom prst="wedgeEllipseCallout">
            <a:avLst>
              <a:gd name="adj1" fmla="val -47041"/>
              <a:gd name="adj2" fmla="val -83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E0F7D19-A1E1-4F51-867D-97BB7DEC0C71}"/>
              </a:ext>
            </a:extLst>
          </p:cNvPr>
          <p:cNvSpPr/>
          <p:nvPr/>
        </p:nvSpPr>
        <p:spPr>
          <a:xfrm>
            <a:off x="3562705" y="6334780"/>
            <a:ext cx="6293595" cy="341632"/>
          </a:xfrm>
          <a:prstGeom prst="rect">
            <a:avLst/>
          </a:prstGeom>
        </p:spPr>
        <p:txBody>
          <a:bodyPr vert="horz" lIns="91440" tIns="45720" rIns="9144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Глава 6: Профилактика при гемофилии </a:t>
            </a:r>
            <a:br>
              <a:rPr kumimoji="0" lang="ru-RU" sz="900" b="0" i="0" u="none" strike="noStrike" kern="1200" cap="none" spc="0" normalizeH="0" baseline="0" noProof="0" dirty="0">
                <a:ln>
                  <a:noFill/>
                </a:ln>
                <a:solidFill>
                  <a:prstClr val="black"/>
                </a:solidFill>
                <a:effectLst/>
                <a:uLnTx/>
                <a:uFillTx/>
                <a:latin typeface="Arial"/>
                <a:ea typeface="+mn-ea"/>
                <a:cs typeface="+mn-cs"/>
              </a:rPr>
            </a:br>
            <a:r>
              <a:rPr kumimoji="0" lang="ru-RU" sz="900" b="0" i="0" u="none" strike="noStrike" kern="1200" cap="none" spc="0" normalizeH="0" baseline="0" noProof="0" dirty="0">
                <a:ln>
                  <a:noFill/>
                </a:ln>
                <a:solidFill>
                  <a:prstClr val="black"/>
                </a:solidFill>
                <a:effectLst/>
                <a:uLnTx/>
                <a:uFillTx/>
                <a:latin typeface="Arial"/>
                <a:ea typeface="+mn-ea"/>
                <a:cs typeface="+mn-cs"/>
              </a:rPr>
              <a:t>А. </a:t>
            </a:r>
            <a:r>
              <a:rPr kumimoji="0" lang="ru-RU" sz="900" b="0" i="0" u="none" strike="noStrike" kern="1200" cap="none" spc="0" normalizeH="0" baseline="0" noProof="0" dirty="0" err="1">
                <a:ln>
                  <a:noFill/>
                </a:ln>
                <a:solidFill>
                  <a:prstClr val="black"/>
                </a:solidFill>
                <a:effectLst/>
                <a:uLnTx/>
                <a:uFillTx/>
                <a:latin typeface="Arial"/>
                <a:ea typeface="+mn-ea"/>
                <a:cs typeface="+mn-cs"/>
              </a:rPr>
              <a:t>Шривастава</a:t>
            </a:r>
            <a:r>
              <a:rPr kumimoji="0" lang="ru-RU" sz="900" b="0" i="0" u="none" strike="noStrike" kern="1200" cap="none" spc="0" normalizeH="0" baseline="0" noProof="0" dirty="0">
                <a:ln>
                  <a:noFill/>
                </a:ln>
                <a:solidFill>
                  <a:prstClr val="black"/>
                </a:solidFill>
                <a:effectLst/>
                <a:uLnTx/>
                <a:uFillTx/>
                <a:latin typeface="Arial"/>
                <a:ea typeface="+mn-ea"/>
                <a:cs typeface="+mn-cs"/>
              </a:rPr>
              <a:t> и др., Руководство ВФГ по лечению гемофилии, 3-е издание, журнал «Гемофилия» </a:t>
            </a:r>
            <a:r>
              <a:rPr kumimoji="0" lang="it-IT" sz="900" b="0" i="0" u="none" strike="noStrike" kern="1200" cap="none" spc="0" normalizeH="0" baseline="0" noProof="0" dirty="0">
                <a:ln>
                  <a:noFill/>
                </a:ln>
                <a:solidFill>
                  <a:prstClr val="black"/>
                </a:solidFill>
                <a:effectLst/>
                <a:uLnTx/>
                <a:uFillTx/>
                <a:latin typeface="Arial"/>
                <a:ea typeface="+mn-ea"/>
                <a:cs typeface="+mn-cs"/>
              </a:rPr>
              <a:t>2020</a:t>
            </a:r>
            <a:r>
              <a:rPr kumimoji="0" lang="en-C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p:cNvSpPr txBox="1"/>
          <p:nvPr/>
        </p:nvSpPr>
        <p:spPr>
          <a:xfrm>
            <a:off x="-4885" y="2812836"/>
            <a:ext cx="349738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Руководство ВФГ</a:t>
            </a: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a:t>
            </a: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16538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FC39B09-1D58-464D-A827-54BC80161F3D}"/>
              </a:ext>
            </a:extLst>
          </p:cNvPr>
          <p:cNvSpPr/>
          <p:nvPr/>
        </p:nvSpPr>
        <p:spPr>
          <a:xfrm>
            <a:off x="9347200" y="5360475"/>
            <a:ext cx="2844800" cy="1186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26" name="Chart 25">
            <a:extLst>
              <a:ext uri="{FF2B5EF4-FFF2-40B4-BE49-F238E27FC236}">
                <a16:creationId xmlns:a16="http://schemas.microsoft.com/office/drawing/2014/main" id="{3428FE41-162A-4F53-AD7C-BC81A51CBCD3}"/>
              </a:ext>
            </a:extLst>
          </p:cNvPr>
          <p:cNvGraphicFramePr/>
          <p:nvPr/>
        </p:nvGraphicFramePr>
        <p:xfrm>
          <a:off x="558801" y="1643418"/>
          <a:ext cx="11074400" cy="4217495"/>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64AB07E5-2F1E-4B97-B02C-2C81B9FA32C1}"/>
              </a:ext>
            </a:extLst>
          </p:cNvPr>
          <p:cNvSpPr txBox="1"/>
          <p:nvPr/>
        </p:nvSpPr>
        <p:spPr>
          <a:xfrm>
            <a:off x="7367844" y="1315504"/>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p>
        </p:txBody>
      </p:sp>
      <p:sp>
        <p:nvSpPr>
          <p:cNvPr id="31" name="TextBox 1">
            <a:extLst>
              <a:ext uri="{FF2B5EF4-FFF2-40B4-BE49-F238E27FC236}">
                <a16:creationId xmlns:a16="http://schemas.microsoft.com/office/drawing/2014/main" id="{AB30C411-D461-4549-80E4-FAB5427286D6}"/>
              </a:ext>
            </a:extLst>
          </p:cNvPr>
          <p:cNvSpPr txBox="1"/>
          <p:nvPr/>
        </p:nvSpPr>
        <p:spPr>
          <a:xfrm>
            <a:off x="4505286" y="1505087"/>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p>
        </p:txBody>
      </p:sp>
      <p:sp>
        <p:nvSpPr>
          <p:cNvPr id="32" name="TextBox 31">
            <a:extLst>
              <a:ext uri="{FF2B5EF4-FFF2-40B4-BE49-F238E27FC236}">
                <a16:creationId xmlns:a16="http://schemas.microsoft.com/office/drawing/2014/main" id="{86AB294F-0005-4943-BF5E-000F2C9327CC}"/>
              </a:ext>
            </a:extLst>
          </p:cNvPr>
          <p:cNvSpPr txBox="1"/>
          <p:nvPr/>
        </p:nvSpPr>
        <p:spPr>
          <a:xfrm>
            <a:off x="2100648" y="1505087"/>
            <a:ext cx="2230718"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Суставные кровотечения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err="1">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взрослые+дети</a:t>
            </a:r>
            <a:endPar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3" name="Title 2">
            <a:extLst>
              <a:ext uri="{FF2B5EF4-FFF2-40B4-BE49-F238E27FC236}">
                <a16:creationId xmlns:a16="http://schemas.microsoft.com/office/drawing/2014/main" id="{27B66C86-5BAC-4527-B08E-1C7D9659316E}"/>
              </a:ext>
            </a:extLst>
          </p:cNvPr>
          <p:cNvSpPr>
            <a:spLocks noGrp="1"/>
          </p:cNvSpPr>
          <p:nvPr>
            <p:ph type="title"/>
          </p:nvPr>
        </p:nvSpPr>
        <p:spPr/>
        <p:txBody>
          <a:bodyPr>
            <a:normAutofit fontScale="90000"/>
          </a:bodyPr>
          <a:lstStyle/>
          <a:p>
            <a:r>
              <a:rPr lang="ru-RU" dirty="0"/>
              <a:t>Профилактика фактором со стандартным периодом полувыведения </a:t>
            </a:r>
            <a:r>
              <a:rPr lang="en-CA" sz="2800" dirty="0"/>
              <a:t>	</a:t>
            </a:r>
            <a:r>
              <a:rPr lang="en-CA" sz="2800" dirty="0">
                <a:solidFill>
                  <a:schemeClr val="accent1"/>
                </a:solidFill>
                <a:sym typeface="Wingdings" pitchFamily="2" charset="2"/>
              </a:rPr>
              <a:t> </a:t>
            </a:r>
            <a:r>
              <a:rPr lang="ru-RU" sz="2800" dirty="0">
                <a:solidFill>
                  <a:schemeClr val="accent1"/>
                </a:solidFill>
              </a:rPr>
              <a:t>значительное</a:t>
            </a:r>
            <a:r>
              <a:rPr lang="en-CA" sz="2800" dirty="0">
                <a:solidFill>
                  <a:schemeClr val="accent1"/>
                </a:solidFill>
                <a:sym typeface="Wingdings" panose="05000000000000000000" pitchFamily="2" charset="2"/>
              </a:rPr>
              <a:t></a:t>
            </a:r>
            <a:r>
              <a:rPr lang="en-CA" sz="2800" dirty="0">
                <a:solidFill>
                  <a:schemeClr val="accent1"/>
                </a:solidFill>
              </a:rPr>
              <a:t> </a:t>
            </a:r>
            <a:r>
              <a:rPr lang="ru-RU" sz="2800" dirty="0">
                <a:solidFill>
                  <a:schemeClr val="accent1"/>
                </a:solidFill>
              </a:rPr>
              <a:t>числа кровотечений</a:t>
            </a:r>
            <a:endParaRPr lang="en-CA" sz="2800" dirty="0"/>
          </a:p>
        </p:txBody>
      </p:sp>
      <p:sp>
        <p:nvSpPr>
          <p:cNvPr id="14" name="TextBox 13">
            <a:extLst>
              <a:ext uri="{FF2B5EF4-FFF2-40B4-BE49-F238E27FC236}">
                <a16:creationId xmlns:a16="http://schemas.microsoft.com/office/drawing/2014/main" id="{6B80C2BE-C083-4103-96CC-49175DC315E2}"/>
              </a:ext>
            </a:extLst>
          </p:cNvPr>
          <p:cNvSpPr txBox="1"/>
          <p:nvPr/>
        </p:nvSpPr>
        <p:spPr>
          <a:xfrm>
            <a:off x="2406322" y="5900733"/>
            <a:ext cx="2427324"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D2C7C35-96F2-403A-B995-ABE0011FFAC9}"/>
              </a:ext>
            </a:extLst>
          </p:cNvPr>
          <p:cNvSpPr txBox="1"/>
          <p:nvPr/>
        </p:nvSpPr>
        <p:spPr>
          <a:xfrm>
            <a:off x="5356186" y="5900733"/>
            <a:ext cx="2338638"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9971E7B-9D62-4B39-80BA-D0F29800F945}"/>
              </a:ext>
            </a:extLst>
          </p:cNvPr>
          <p:cNvSpPr txBox="1"/>
          <p:nvPr/>
        </p:nvSpPr>
        <p:spPr>
          <a:xfrm>
            <a:off x="8206645" y="5900733"/>
            <a:ext cx="2098964" cy="442674"/>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Полная доза</a:t>
            </a:r>
            <a:endParaRPr kumimoji="0" lang="en-CA"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8AC8076C-F9CC-424B-B21F-D09B46EACDD9}"/>
              </a:ext>
            </a:extLst>
          </p:cNvPr>
          <p:cNvSpPr/>
          <p:nvPr/>
        </p:nvSpPr>
        <p:spPr>
          <a:xfrm>
            <a:off x="3639845" y="3969544"/>
            <a:ext cx="1193801" cy="46166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-76%</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F6095359-1594-4238-AB9F-F9A3DB79247E}"/>
              </a:ext>
            </a:extLst>
          </p:cNvPr>
          <p:cNvSpPr/>
          <p:nvPr/>
        </p:nvSpPr>
        <p:spPr>
          <a:xfrm>
            <a:off x="6501023" y="3951984"/>
            <a:ext cx="1193801" cy="46166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-82%</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Rounded Corners 18">
            <a:extLst>
              <a:ext uri="{FF2B5EF4-FFF2-40B4-BE49-F238E27FC236}">
                <a16:creationId xmlns:a16="http://schemas.microsoft.com/office/drawing/2014/main" id="{A39BAB93-C807-4A34-9662-9FF425EAD5B4}"/>
              </a:ext>
            </a:extLst>
          </p:cNvPr>
          <p:cNvSpPr/>
          <p:nvPr/>
        </p:nvSpPr>
        <p:spPr>
          <a:xfrm>
            <a:off x="9347200" y="4208574"/>
            <a:ext cx="1193801" cy="46166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-93%</a:t>
            </a:r>
            <a:endParaRPr kumimoji="0" lang="en-CA"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17" name="TextBox 16"/>
          <p:cNvSpPr txBox="1"/>
          <p:nvPr/>
        </p:nvSpPr>
        <p:spPr>
          <a:xfrm>
            <a:off x="9978719" y="2746219"/>
            <a:ext cx="1847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a:ea typeface="+mn-ea"/>
                <a:cs typeface="+mn-cs"/>
              </a:rPr>
              <a:t>Профилактика</a:t>
            </a:r>
          </a:p>
        </p:txBody>
      </p:sp>
      <p:sp>
        <p:nvSpPr>
          <p:cNvPr id="21" name="TextBox 20"/>
          <p:cNvSpPr txBox="1"/>
          <p:nvPr/>
        </p:nvSpPr>
        <p:spPr>
          <a:xfrm>
            <a:off x="9963480" y="2315927"/>
            <a:ext cx="1847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a:ea typeface="+mn-ea"/>
                <a:cs typeface="+mn-cs"/>
              </a:rPr>
              <a:t>По требованию</a:t>
            </a:r>
          </a:p>
        </p:txBody>
      </p:sp>
    </p:spTree>
    <p:extLst>
      <p:ext uri="{BB962C8B-B14F-4D97-AF65-F5344CB8AC3E}">
        <p14:creationId xmlns:p14="http://schemas.microsoft.com/office/powerpoint/2010/main" val="158184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FC39B09-1D58-464D-A827-54BC80161F3D}"/>
              </a:ext>
            </a:extLst>
          </p:cNvPr>
          <p:cNvSpPr/>
          <p:nvPr/>
        </p:nvSpPr>
        <p:spPr>
          <a:xfrm>
            <a:off x="9347200" y="5360476"/>
            <a:ext cx="2844800" cy="1147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26" name="Chart 25">
            <a:extLst>
              <a:ext uri="{FF2B5EF4-FFF2-40B4-BE49-F238E27FC236}">
                <a16:creationId xmlns:a16="http://schemas.microsoft.com/office/drawing/2014/main" id="{3428FE41-162A-4F53-AD7C-BC81A51CBCD3}"/>
              </a:ext>
            </a:extLst>
          </p:cNvPr>
          <p:cNvGraphicFramePr/>
          <p:nvPr/>
        </p:nvGraphicFramePr>
        <p:xfrm>
          <a:off x="558801" y="1643418"/>
          <a:ext cx="11074400" cy="4217495"/>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64AB07E5-2F1E-4B97-B02C-2C81B9FA32C1}"/>
              </a:ext>
            </a:extLst>
          </p:cNvPr>
          <p:cNvSpPr txBox="1"/>
          <p:nvPr/>
        </p:nvSpPr>
        <p:spPr>
          <a:xfrm>
            <a:off x="7414491" y="1505087"/>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p>
        </p:txBody>
      </p:sp>
      <p:sp>
        <p:nvSpPr>
          <p:cNvPr id="31" name="TextBox 1">
            <a:extLst>
              <a:ext uri="{FF2B5EF4-FFF2-40B4-BE49-F238E27FC236}">
                <a16:creationId xmlns:a16="http://schemas.microsoft.com/office/drawing/2014/main" id="{AB30C411-D461-4549-80E4-FAB5427286D6}"/>
              </a:ext>
            </a:extLst>
          </p:cNvPr>
          <p:cNvSpPr txBox="1"/>
          <p:nvPr/>
        </p:nvSpPr>
        <p:spPr>
          <a:xfrm>
            <a:off x="4505286" y="1505087"/>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p>
        </p:txBody>
      </p:sp>
      <p:sp>
        <p:nvSpPr>
          <p:cNvPr id="32" name="TextBox 31">
            <a:extLst>
              <a:ext uri="{FF2B5EF4-FFF2-40B4-BE49-F238E27FC236}">
                <a16:creationId xmlns:a16="http://schemas.microsoft.com/office/drawing/2014/main" id="{86AB294F-0005-4943-BF5E-000F2C9327CC}"/>
              </a:ext>
            </a:extLst>
          </p:cNvPr>
          <p:cNvSpPr txBox="1"/>
          <p:nvPr/>
        </p:nvSpPr>
        <p:spPr>
          <a:xfrm>
            <a:off x="2100648" y="1505087"/>
            <a:ext cx="2230718"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Суставные кровотечения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err="1">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взрослые+дети</a:t>
            </a:r>
            <a:endPar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772975A-1E10-479B-999F-63EEF5F333AB}"/>
              </a:ext>
            </a:extLst>
          </p:cNvPr>
          <p:cNvSpPr/>
          <p:nvPr/>
        </p:nvSpPr>
        <p:spPr>
          <a:xfrm>
            <a:off x="9969500" y="2293257"/>
            <a:ext cx="1349125" cy="36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itle 2">
            <a:extLst>
              <a:ext uri="{FF2B5EF4-FFF2-40B4-BE49-F238E27FC236}">
                <a16:creationId xmlns:a16="http://schemas.microsoft.com/office/drawing/2014/main" id="{BD4185A0-9EC5-4608-A7CC-7632C905F79D}"/>
              </a:ext>
            </a:extLst>
          </p:cNvPr>
          <p:cNvSpPr>
            <a:spLocks noGrp="1"/>
          </p:cNvSpPr>
          <p:nvPr>
            <p:ph type="title"/>
          </p:nvPr>
        </p:nvSpPr>
        <p:spPr/>
        <p:txBody>
          <a:bodyPr>
            <a:normAutofit fontScale="90000"/>
          </a:bodyPr>
          <a:lstStyle/>
          <a:p>
            <a:r>
              <a:rPr lang="ru-RU" dirty="0"/>
              <a:t>Профилактика фактором со стандартным периодом полувыведения </a:t>
            </a:r>
            <a:r>
              <a:rPr lang="en-CA" sz="2800" dirty="0"/>
              <a:t>	</a:t>
            </a:r>
            <a:r>
              <a:rPr lang="en-CA" sz="2800" dirty="0">
                <a:solidFill>
                  <a:schemeClr val="accent1"/>
                </a:solidFill>
                <a:sym typeface="Wingdings" pitchFamily="2" charset="2"/>
              </a:rPr>
              <a:t> </a:t>
            </a:r>
            <a:r>
              <a:rPr lang="ru-RU" sz="2800" dirty="0">
                <a:solidFill>
                  <a:schemeClr val="accent1"/>
                </a:solidFill>
              </a:rPr>
              <a:t>значительное</a:t>
            </a:r>
            <a:r>
              <a:rPr lang="en-CA" sz="2800" dirty="0">
                <a:solidFill>
                  <a:schemeClr val="accent1"/>
                </a:solidFill>
                <a:sym typeface="Wingdings" panose="05000000000000000000" pitchFamily="2" charset="2"/>
              </a:rPr>
              <a:t></a:t>
            </a:r>
            <a:r>
              <a:rPr lang="en-CA" sz="2800" dirty="0">
                <a:solidFill>
                  <a:schemeClr val="accent1"/>
                </a:solidFill>
              </a:rPr>
              <a:t> </a:t>
            </a:r>
            <a:r>
              <a:rPr lang="ru-RU" sz="2800" dirty="0">
                <a:solidFill>
                  <a:schemeClr val="accent1"/>
                </a:solidFill>
              </a:rPr>
              <a:t>числа кровотечений</a:t>
            </a:r>
            <a:endParaRPr lang="en-CA" sz="2800" dirty="0"/>
          </a:p>
        </p:txBody>
      </p:sp>
      <p:sp>
        <p:nvSpPr>
          <p:cNvPr id="12" name="TextBox 11">
            <a:extLst>
              <a:ext uri="{FF2B5EF4-FFF2-40B4-BE49-F238E27FC236}">
                <a16:creationId xmlns:a16="http://schemas.microsoft.com/office/drawing/2014/main" id="{E94F3958-AB69-4FC1-80FB-573D64405E38}"/>
              </a:ext>
            </a:extLst>
          </p:cNvPr>
          <p:cNvSpPr txBox="1"/>
          <p:nvPr/>
        </p:nvSpPr>
        <p:spPr>
          <a:xfrm>
            <a:off x="2406321" y="5900733"/>
            <a:ext cx="2460954"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B63888-A519-4EA0-8E7F-81412F5D329F}"/>
              </a:ext>
            </a:extLst>
          </p:cNvPr>
          <p:cNvSpPr txBox="1"/>
          <p:nvPr/>
        </p:nvSpPr>
        <p:spPr>
          <a:xfrm>
            <a:off x="5356186" y="5900733"/>
            <a:ext cx="2397164"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F9B00F8-7D97-4196-A141-9C4742E36E2B}"/>
              </a:ext>
            </a:extLst>
          </p:cNvPr>
          <p:cNvSpPr txBox="1"/>
          <p:nvPr/>
        </p:nvSpPr>
        <p:spPr>
          <a:xfrm>
            <a:off x="8206645" y="5900733"/>
            <a:ext cx="2098964" cy="442674"/>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Полная доза</a:t>
            </a:r>
            <a:endParaRPr kumimoji="0" lang="en-CA"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6" name="TextBox 15"/>
          <p:cNvSpPr txBox="1"/>
          <p:nvPr/>
        </p:nvSpPr>
        <p:spPr>
          <a:xfrm>
            <a:off x="9978719" y="2746219"/>
            <a:ext cx="1847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a:ea typeface="+mn-ea"/>
                <a:cs typeface="+mn-cs"/>
              </a:rPr>
              <a:t>Профилактика</a:t>
            </a:r>
          </a:p>
        </p:txBody>
      </p:sp>
    </p:spTree>
    <p:extLst>
      <p:ext uri="{BB962C8B-B14F-4D97-AF65-F5344CB8AC3E}">
        <p14:creationId xmlns:p14="http://schemas.microsoft.com/office/powerpoint/2010/main" val="284025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r>
              <a:rPr lang="ru-RU" dirty="0"/>
              <a:t>Руководство ВФГ по лечению гемофилии</a:t>
            </a:r>
            <a:endParaRPr lang="en-CA" dirty="0"/>
          </a:p>
        </p:txBody>
      </p:sp>
      <p:sp>
        <p:nvSpPr>
          <p:cNvPr id="8" name="Text Placeholder 4">
            <a:extLst>
              <a:ext uri="{FF2B5EF4-FFF2-40B4-BE49-F238E27FC236}">
                <a16:creationId xmlns:a16="http://schemas.microsoft.com/office/drawing/2014/main" id="{7CE073A0-1351-4356-BA43-24CF785CB56A}"/>
              </a:ext>
            </a:extLst>
          </p:cNvPr>
          <p:cNvSpPr>
            <a:spLocks noGrp="1"/>
          </p:cNvSpPr>
          <p:nvPr>
            <p:ph type="body" sz="quarter" idx="13"/>
          </p:nvPr>
        </p:nvSpPr>
        <p:spPr>
          <a:xfrm>
            <a:off x="838201" y="6356351"/>
            <a:ext cx="9925050" cy="365125"/>
          </a:xfrm>
        </p:spPr>
        <p:txBody>
          <a:bodyPr>
            <a:noAutofit/>
          </a:bodyPr>
          <a:lstStyle/>
          <a:p>
            <a:pPr marL="0" indent="0">
              <a:spcBef>
                <a:spcPts val="0"/>
              </a:spcBef>
              <a:buNone/>
            </a:pPr>
            <a:r>
              <a:rPr lang="ru-RU" b="1" i="1" dirty="0"/>
              <a:t>Все рекомендации приняты на основе консенсуса.</a:t>
            </a:r>
          </a:p>
          <a:p>
            <a:pPr marL="0" indent="0">
              <a:spcBef>
                <a:spcPts val="0"/>
              </a:spcBef>
              <a:buNone/>
            </a:pPr>
            <a:r>
              <a:rPr lang="ru-RU" dirty="0">
                <a:solidFill>
                  <a:prstClr val="black"/>
                </a:solidFill>
              </a:rPr>
              <a:t>А. </a:t>
            </a:r>
            <a:r>
              <a:rPr lang="ru-RU" dirty="0" err="1">
                <a:solidFill>
                  <a:prstClr val="black"/>
                </a:solidFill>
              </a:rPr>
              <a:t>Шривастава</a:t>
            </a:r>
            <a:r>
              <a:rPr lang="ru-RU" dirty="0">
                <a:solidFill>
                  <a:prstClr val="black"/>
                </a:solidFill>
              </a:rPr>
              <a:t> и др. Журнал «Гемофилия» </a:t>
            </a:r>
            <a:r>
              <a:rPr lang="it-IT" sz="900" dirty="0"/>
              <a:t>2020;</a:t>
            </a:r>
            <a:r>
              <a:rPr lang="ru-RU" sz="900" dirty="0"/>
              <a:t> </a:t>
            </a:r>
            <a:r>
              <a:rPr lang="it-IT" sz="900" dirty="0"/>
              <a:t>26(</a:t>
            </a:r>
            <a:r>
              <a:rPr lang="ru-RU" sz="900" dirty="0"/>
              <a:t>прил.</a:t>
            </a:r>
            <a:r>
              <a:rPr lang="it-IT" sz="900" dirty="0"/>
              <a:t> 6):1–158. </a:t>
            </a:r>
          </a:p>
        </p:txBody>
      </p:sp>
      <p:pic>
        <p:nvPicPr>
          <p:cNvPr id="5" name="Рисунок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7035" y="1141879"/>
            <a:ext cx="3460377" cy="4534288"/>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5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FC39B09-1D58-464D-A827-54BC80161F3D}"/>
              </a:ext>
            </a:extLst>
          </p:cNvPr>
          <p:cNvSpPr/>
          <p:nvPr/>
        </p:nvSpPr>
        <p:spPr>
          <a:xfrm>
            <a:off x="9347200" y="5360475"/>
            <a:ext cx="2844800" cy="1186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26" name="Chart 25">
            <a:extLst>
              <a:ext uri="{FF2B5EF4-FFF2-40B4-BE49-F238E27FC236}">
                <a16:creationId xmlns:a16="http://schemas.microsoft.com/office/drawing/2014/main" id="{3428FE41-162A-4F53-AD7C-BC81A51CBCD3}"/>
              </a:ext>
            </a:extLst>
          </p:cNvPr>
          <p:cNvGraphicFramePr/>
          <p:nvPr/>
        </p:nvGraphicFramePr>
        <p:xfrm>
          <a:off x="558801" y="1643418"/>
          <a:ext cx="11074400" cy="4217495"/>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64AB07E5-2F1E-4B97-B02C-2C81B9FA32C1}"/>
              </a:ext>
            </a:extLst>
          </p:cNvPr>
          <p:cNvSpPr txBox="1"/>
          <p:nvPr/>
        </p:nvSpPr>
        <p:spPr>
          <a:xfrm>
            <a:off x="7367844" y="1505087"/>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endParaRPr kumimoji="0" lang="en-A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1" name="TextBox 1">
            <a:extLst>
              <a:ext uri="{FF2B5EF4-FFF2-40B4-BE49-F238E27FC236}">
                <a16:creationId xmlns:a16="http://schemas.microsoft.com/office/drawing/2014/main" id="{AB30C411-D461-4549-80E4-FAB5427286D6}"/>
              </a:ext>
            </a:extLst>
          </p:cNvPr>
          <p:cNvSpPr txBox="1"/>
          <p:nvPr/>
        </p:nvSpPr>
        <p:spPr>
          <a:xfrm>
            <a:off x="4505286" y="1505087"/>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p>
        </p:txBody>
      </p:sp>
      <p:sp>
        <p:nvSpPr>
          <p:cNvPr id="32" name="TextBox 31">
            <a:extLst>
              <a:ext uri="{FF2B5EF4-FFF2-40B4-BE49-F238E27FC236}">
                <a16:creationId xmlns:a16="http://schemas.microsoft.com/office/drawing/2014/main" id="{86AB294F-0005-4943-BF5E-000F2C9327CC}"/>
              </a:ext>
            </a:extLst>
          </p:cNvPr>
          <p:cNvSpPr txBox="1"/>
          <p:nvPr/>
        </p:nvSpPr>
        <p:spPr>
          <a:xfrm>
            <a:off x="2100648" y="1505087"/>
            <a:ext cx="2230718"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Суставные кровотечения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err="1">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взрослые+дети</a:t>
            </a:r>
            <a:endPar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772975A-1E10-479B-999F-63EEF5F333AB}"/>
              </a:ext>
            </a:extLst>
          </p:cNvPr>
          <p:cNvSpPr/>
          <p:nvPr/>
        </p:nvSpPr>
        <p:spPr>
          <a:xfrm>
            <a:off x="9969500" y="2293257"/>
            <a:ext cx="1349125" cy="36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Down Arrow 1">
            <a:extLst>
              <a:ext uri="{FF2B5EF4-FFF2-40B4-BE49-F238E27FC236}">
                <a16:creationId xmlns:a16="http://schemas.microsoft.com/office/drawing/2014/main" id="{8F1F096E-536D-4781-96DE-F3AE30E9D527}"/>
              </a:ext>
            </a:extLst>
          </p:cNvPr>
          <p:cNvSpPr/>
          <p:nvPr/>
        </p:nvSpPr>
        <p:spPr bwMode="auto">
          <a:xfrm>
            <a:off x="3632036" y="4038270"/>
            <a:ext cx="654627"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5" name="Down Arrow 9">
            <a:extLst>
              <a:ext uri="{FF2B5EF4-FFF2-40B4-BE49-F238E27FC236}">
                <a16:creationId xmlns:a16="http://schemas.microsoft.com/office/drawing/2014/main" id="{86400EDA-BF1F-4E1E-90D8-9998469BA7FF}"/>
              </a:ext>
            </a:extLst>
          </p:cNvPr>
          <p:cNvSpPr/>
          <p:nvPr/>
        </p:nvSpPr>
        <p:spPr bwMode="auto">
          <a:xfrm>
            <a:off x="6476507" y="4038270"/>
            <a:ext cx="654627"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8" name="Title 2">
            <a:extLst>
              <a:ext uri="{FF2B5EF4-FFF2-40B4-BE49-F238E27FC236}">
                <a16:creationId xmlns:a16="http://schemas.microsoft.com/office/drawing/2014/main" id="{BC0A2697-F2F9-4078-A46D-14F5B2554648}"/>
              </a:ext>
            </a:extLst>
          </p:cNvPr>
          <p:cNvSpPr>
            <a:spLocks noGrp="1"/>
          </p:cNvSpPr>
          <p:nvPr>
            <p:ph type="title"/>
          </p:nvPr>
        </p:nvSpPr>
        <p:spPr/>
        <p:txBody>
          <a:bodyPr>
            <a:normAutofit fontScale="90000"/>
          </a:bodyPr>
          <a:lstStyle/>
          <a:p>
            <a:r>
              <a:rPr lang="ru-RU" dirty="0"/>
              <a:t>Профилактика фактором со стандартным периодом полувыведения </a:t>
            </a:r>
            <a:r>
              <a:rPr lang="en-CA" sz="2800" dirty="0"/>
              <a:t>	</a:t>
            </a:r>
            <a:r>
              <a:rPr lang="en-CA" sz="2800" dirty="0">
                <a:solidFill>
                  <a:schemeClr val="accent1"/>
                </a:solidFill>
                <a:sym typeface="Wingdings" pitchFamily="2" charset="2"/>
              </a:rPr>
              <a:t> </a:t>
            </a:r>
            <a:r>
              <a:rPr lang="ru-RU" sz="2800" dirty="0">
                <a:solidFill>
                  <a:schemeClr val="accent1"/>
                </a:solidFill>
              </a:rPr>
              <a:t>значительное</a:t>
            </a:r>
            <a:r>
              <a:rPr lang="en-CA" sz="2800" dirty="0">
                <a:solidFill>
                  <a:schemeClr val="accent1"/>
                </a:solidFill>
                <a:sym typeface="Wingdings" panose="05000000000000000000" pitchFamily="2" charset="2"/>
              </a:rPr>
              <a:t></a:t>
            </a:r>
            <a:r>
              <a:rPr lang="en-CA" sz="2800" dirty="0">
                <a:solidFill>
                  <a:schemeClr val="accent1"/>
                </a:solidFill>
              </a:rPr>
              <a:t> </a:t>
            </a:r>
            <a:r>
              <a:rPr lang="ru-RU" sz="2800" dirty="0">
                <a:solidFill>
                  <a:schemeClr val="accent1"/>
                </a:solidFill>
              </a:rPr>
              <a:t>числа кровотечений</a:t>
            </a:r>
            <a:endParaRPr lang="en-CA" sz="2800" dirty="0"/>
          </a:p>
        </p:txBody>
      </p:sp>
      <p:sp>
        <p:nvSpPr>
          <p:cNvPr id="16" name="TextBox 15">
            <a:extLst>
              <a:ext uri="{FF2B5EF4-FFF2-40B4-BE49-F238E27FC236}">
                <a16:creationId xmlns:a16="http://schemas.microsoft.com/office/drawing/2014/main" id="{908D4974-F674-40B8-A8D9-E0D150095CB7}"/>
              </a:ext>
            </a:extLst>
          </p:cNvPr>
          <p:cNvSpPr txBox="1"/>
          <p:nvPr/>
        </p:nvSpPr>
        <p:spPr>
          <a:xfrm>
            <a:off x="2406322" y="5900733"/>
            <a:ext cx="2394278"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C5A5565-5C66-46A9-A383-89E8A5B2A87D}"/>
              </a:ext>
            </a:extLst>
          </p:cNvPr>
          <p:cNvSpPr txBox="1"/>
          <p:nvPr/>
        </p:nvSpPr>
        <p:spPr>
          <a:xfrm>
            <a:off x="5356185" y="5900733"/>
            <a:ext cx="2444789"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1D824DD-14A8-4A14-8818-B8D2D40EB2F8}"/>
              </a:ext>
            </a:extLst>
          </p:cNvPr>
          <p:cNvSpPr txBox="1"/>
          <p:nvPr/>
        </p:nvSpPr>
        <p:spPr>
          <a:xfrm>
            <a:off x="8206645" y="5900733"/>
            <a:ext cx="2098964" cy="442674"/>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Полная доза</a:t>
            </a:r>
            <a:endParaRPr kumimoji="0" lang="en-CA"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6F8F1B9C-806F-4449-8F45-50D5C13DAF1F}"/>
              </a:ext>
            </a:extLst>
          </p:cNvPr>
          <p:cNvSpPr/>
          <p:nvPr/>
        </p:nvSpPr>
        <p:spPr>
          <a:xfrm>
            <a:off x="2588654" y="3039414"/>
            <a:ext cx="5630870" cy="903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Не достаточно</a:t>
            </a:r>
            <a:r>
              <a:rPr kumimoji="0" lang="en-CA" sz="3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a:t>
            </a:r>
            <a:endParaRPr kumimoji="0" lang="en-CA" sz="3600" b="1" i="0" u="sng"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2" name="TextBox 21"/>
          <p:cNvSpPr txBox="1"/>
          <p:nvPr/>
        </p:nvSpPr>
        <p:spPr>
          <a:xfrm>
            <a:off x="9978719" y="2746219"/>
            <a:ext cx="1847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a:ea typeface="+mn-ea"/>
                <a:cs typeface="+mn-cs"/>
              </a:rPr>
              <a:t>Профилактика</a:t>
            </a:r>
          </a:p>
        </p:txBody>
      </p:sp>
    </p:spTree>
    <p:extLst>
      <p:ext uri="{BB962C8B-B14F-4D97-AF65-F5344CB8AC3E}">
        <p14:creationId xmlns:p14="http://schemas.microsoft.com/office/powerpoint/2010/main" val="1095592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FC39B09-1D58-464D-A827-54BC80161F3D}"/>
              </a:ext>
            </a:extLst>
          </p:cNvPr>
          <p:cNvSpPr/>
          <p:nvPr/>
        </p:nvSpPr>
        <p:spPr>
          <a:xfrm>
            <a:off x="9347200" y="5360476"/>
            <a:ext cx="2844800" cy="104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26" name="Chart 25">
            <a:extLst>
              <a:ext uri="{FF2B5EF4-FFF2-40B4-BE49-F238E27FC236}">
                <a16:creationId xmlns:a16="http://schemas.microsoft.com/office/drawing/2014/main" id="{3428FE41-162A-4F53-AD7C-BC81A51CBCD3}"/>
              </a:ext>
            </a:extLst>
          </p:cNvPr>
          <p:cNvGraphicFramePr/>
          <p:nvPr/>
        </p:nvGraphicFramePr>
        <p:xfrm>
          <a:off x="558801" y="1643418"/>
          <a:ext cx="11074400" cy="4217495"/>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64AB07E5-2F1E-4B97-B02C-2C81B9FA32C1}"/>
              </a:ext>
            </a:extLst>
          </p:cNvPr>
          <p:cNvSpPr txBox="1"/>
          <p:nvPr/>
        </p:nvSpPr>
        <p:spPr>
          <a:xfrm>
            <a:off x="7455150" y="1505087"/>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p>
        </p:txBody>
      </p:sp>
      <p:sp>
        <p:nvSpPr>
          <p:cNvPr id="31" name="TextBox 1">
            <a:extLst>
              <a:ext uri="{FF2B5EF4-FFF2-40B4-BE49-F238E27FC236}">
                <a16:creationId xmlns:a16="http://schemas.microsoft.com/office/drawing/2014/main" id="{AB30C411-D461-4549-80E4-FAB5427286D6}"/>
              </a:ext>
            </a:extLst>
          </p:cNvPr>
          <p:cNvSpPr txBox="1"/>
          <p:nvPr/>
        </p:nvSpPr>
        <p:spPr>
          <a:xfrm>
            <a:off x="4505286" y="1505087"/>
            <a:ext cx="2891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Всего кровотечений у детей</a:t>
            </a:r>
          </a:p>
        </p:txBody>
      </p:sp>
      <p:sp>
        <p:nvSpPr>
          <p:cNvPr id="32" name="TextBox 31">
            <a:extLst>
              <a:ext uri="{FF2B5EF4-FFF2-40B4-BE49-F238E27FC236}">
                <a16:creationId xmlns:a16="http://schemas.microsoft.com/office/drawing/2014/main" id="{86AB294F-0005-4943-BF5E-000F2C9327CC}"/>
              </a:ext>
            </a:extLst>
          </p:cNvPr>
          <p:cNvSpPr txBox="1"/>
          <p:nvPr/>
        </p:nvSpPr>
        <p:spPr>
          <a:xfrm>
            <a:off x="2100648" y="1505087"/>
            <a:ext cx="2230718"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Суставные кровотечения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err="1">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взрослые+дети</a:t>
            </a:r>
            <a:endParaRPr kumimoji="0" lang="ru-RU" sz="2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772975A-1E10-479B-999F-63EEF5F333AB}"/>
              </a:ext>
            </a:extLst>
          </p:cNvPr>
          <p:cNvSpPr/>
          <p:nvPr/>
        </p:nvSpPr>
        <p:spPr>
          <a:xfrm>
            <a:off x="9969500" y="2293257"/>
            <a:ext cx="1349125" cy="36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Down Arrow 1">
            <a:extLst>
              <a:ext uri="{FF2B5EF4-FFF2-40B4-BE49-F238E27FC236}">
                <a16:creationId xmlns:a16="http://schemas.microsoft.com/office/drawing/2014/main" id="{8F1F096E-536D-4781-96DE-F3AE30E9D527}"/>
              </a:ext>
            </a:extLst>
          </p:cNvPr>
          <p:cNvSpPr/>
          <p:nvPr/>
        </p:nvSpPr>
        <p:spPr bwMode="auto">
          <a:xfrm>
            <a:off x="3632036" y="4038270"/>
            <a:ext cx="654627"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5" name="Down Arrow 9">
            <a:extLst>
              <a:ext uri="{FF2B5EF4-FFF2-40B4-BE49-F238E27FC236}">
                <a16:creationId xmlns:a16="http://schemas.microsoft.com/office/drawing/2014/main" id="{86400EDA-BF1F-4E1E-90D8-9998469BA7FF}"/>
              </a:ext>
            </a:extLst>
          </p:cNvPr>
          <p:cNvSpPr/>
          <p:nvPr/>
        </p:nvSpPr>
        <p:spPr bwMode="auto">
          <a:xfrm>
            <a:off x="6476507" y="4038270"/>
            <a:ext cx="654627"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9" name="Title 2">
            <a:extLst>
              <a:ext uri="{FF2B5EF4-FFF2-40B4-BE49-F238E27FC236}">
                <a16:creationId xmlns:a16="http://schemas.microsoft.com/office/drawing/2014/main" id="{E2EDD98A-3C53-4D7D-88F0-3090BAC58032}"/>
              </a:ext>
            </a:extLst>
          </p:cNvPr>
          <p:cNvSpPr>
            <a:spLocks noGrp="1"/>
          </p:cNvSpPr>
          <p:nvPr>
            <p:ph type="title"/>
          </p:nvPr>
        </p:nvSpPr>
        <p:spPr/>
        <p:txBody>
          <a:bodyPr>
            <a:normAutofit fontScale="90000"/>
          </a:bodyPr>
          <a:lstStyle/>
          <a:p>
            <a:r>
              <a:rPr lang="ru-RU" dirty="0"/>
              <a:t>Профилактика фактором со стандартным периодом полувыведения </a:t>
            </a:r>
            <a:r>
              <a:rPr lang="en-CA" sz="2800" dirty="0"/>
              <a:t>	</a:t>
            </a:r>
            <a:r>
              <a:rPr lang="en-CA" sz="2800" dirty="0">
                <a:solidFill>
                  <a:schemeClr val="accent1"/>
                </a:solidFill>
                <a:sym typeface="Wingdings" pitchFamily="2" charset="2"/>
              </a:rPr>
              <a:t> </a:t>
            </a:r>
            <a:r>
              <a:rPr lang="ru-RU" sz="2800" dirty="0">
                <a:solidFill>
                  <a:schemeClr val="accent1"/>
                </a:solidFill>
              </a:rPr>
              <a:t>значительное</a:t>
            </a:r>
            <a:r>
              <a:rPr lang="en-CA" sz="2800" dirty="0">
                <a:solidFill>
                  <a:schemeClr val="accent1"/>
                </a:solidFill>
                <a:sym typeface="Wingdings" panose="05000000000000000000" pitchFamily="2" charset="2"/>
              </a:rPr>
              <a:t></a:t>
            </a:r>
            <a:r>
              <a:rPr lang="en-CA" sz="2800" dirty="0">
                <a:solidFill>
                  <a:schemeClr val="accent1"/>
                </a:solidFill>
              </a:rPr>
              <a:t> </a:t>
            </a:r>
            <a:r>
              <a:rPr lang="ru-RU" sz="2800" dirty="0">
                <a:solidFill>
                  <a:schemeClr val="accent1"/>
                </a:solidFill>
              </a:rPr>
              <a:t>числа кровотечений</a:t>
            </a:r>
            <a:endParaRPr lang="en-CA" sz="2800" dirty="0"/>
          </a:p>
        </p:txBody>
      </p:sp>
      <p:sp>
        <p:nvSpPr>
          <p:cNvPr id="17" name="TextBox 16">
            <a:extLst>
              <a:ext uri="{FF2B5EF4-FFF2-40B4-BE49-F238E27FC236}">
                <a16:creationId xmlns:a16="http://schemas.microsoft.com/office/drawing/2014/main" id="{4A7359F6-1E8B-4128-A844-043F420157EF}"/>
              </a:ext>
            </a:extLst>
          </p:cNvPr>
          <p:cNvSpPr txBox="1"/>
          <p:nvPr/>
        </p:nvSpPr>
        <p:spPr>
          <a:xfrm>
            <a:off x="2406321" y="5900733"/>
            <a:ext cx="2384753"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60AAF17-F812-451A-BEC5-9ACF8E4D7B04}"/>
              </a:ext>
            </a:extLst>
          </p:cNvPr>
          <p:cNvSpPr txBox="1"/>
          <p:nvPr/>
        </p:nvSpPr>
        <p:spPr>
          <a:xfrm>
            <a:off x="5356186" y="5900733"/>
            <a:ext cx="2340014" cy="783193"/>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Промежуточная  доза</a:t>
            </a: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813FA5F-1341-49D6-A43F-283A7909AD7C}"/>
              </a:ext>
            </a:extLst>
          </p:cNvPr>
          <p:cNvSpPr txBox="1"/>
          <p:nvPr/>
        </p:nvSpPr>
        <p:spPr>
          <a:xfrm>
            <a:off x="8206645" y="5900733"/>
            <a:ext cx="2098964" cy="442674"/>
          </a:xfrm>
          <a:prstGeom prst="round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Полная доза</a:t>
            </a:r>
            <a:endParaRPr kumimoji="0" lang="en-CA"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6A17449C-F9A0-4D02-B0AB-8940CC3FC208}"/>
              </a:ext>
            </a:extLst>
          </p:cNvPr>
          <p:cNvSpPr/>
          <p:nvPr/>
        </p:nvSpPr>
        <p:spPr>
          <a:xfrm>
            <a:off x="2588654" y="3039414"/>
            <a:ext cx="5630870" cy="903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Не достаточно</a:t>
            </a:r>
            <a:r>
              <a:rPr kumimoji="0" lang="en-CA" sz="3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a:t>
            </a:r>
            <a:endParaRPr kumimoji="0" lang="en-CA" sz="3600" b="1" i="0" u="sng"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666D25C-FB13-41D7-9135-8BC80C1103D1}"/>
              </a:ext>
            </a:extLst>
          </p:cNvPr>
          <p:cNvSpPr/>
          <p:nvPr/>
        </p:nvSpPr>
        <p:spPr>
          <a:xfrm>
            <a:off x="8718996" y="3752850"/>
            <a:ext cx="2914205" cy="106352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Достаточно, но…</a:t>
            </a:r>
            <a:endParaRPr kumimoji="0" lang="en-CA" sz="3200" b="1" i="0" u="sng"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6" name="TextBox 15"/>
          <p:cNvSpPr txBox="1"/>
          <p:nvPr/>
        </p:nvSpPr>
        <p:spPr>
          <a:xfrm>
            <a:off x="9978719" y="2746219"/>
            <a:ext cx="1847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a:ea typeface="+mn-ea"/>
                <a:cs typeface="+mn-cs"/>
              </a:rPr>
              <a:t>Профилактика</a:t>
            </a:r>
          </a:p>
        </p:txBody>
      </p:sp>
    </p:spTree>
    <p:extLst>
      <p:ext uri="{BB962C8B-B14F-4D97-AF65-F5344CB8AC3E}">
        <p14:creationId xmlns:p14="http://schemas.microsoft.com/office/powerpoint/2010/main" val="278117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1">
            <a:extLst>
              <a:ext uri="{FF2B5EF4-FFF2-40B4-BE49-F238E27FC236}">
                <a16:creationId xmlns:a16="http://schemas.microsoft.com/office/drawing/2014/main" id="{10291E93-3C17-4092-B1DC-EC4E9157F090}"/>
              </a:ext>
            </a:extLst>
          </p:cNvPr>
          <p:cNvSpPr>
            <a:spLocks noGrp="1"/>
          </p:cNvSpPr>
          <p:nvPr>
            <p:ph type="title"/>
          </p:nvPr>
        </p:nvSpPr>
        <p:spPr>
          <a:xfrm>
            <a:off x="838199" y="225425"/>
            <a:ext cx="10839451" cy="1090079"/>
          </a:xfrm>
          <a:noFill/>
        </p:spPr>
        <p:txBody>
          <a:bodyPr>
            <a:noAutofit/>
          </a:bodyPr>
          <a:lstStyle/>
          <a:p>
            <a:r>
              <a:rPr lang="ru-RU" dirty="0">
                <a:latin typeface="Arial" panose="020B0604020202020204" pitchFamily="34" charset="0"/>
                <a:cs typeface="Arial" panose="020B0604020202020204" pitchFamily="34" charset="0"/>
              </a:rPr>
              <a:t>Полная доза профилактики с помощью </a:t>
            </a:r>
            <a:r>
              <a:rPr lang="en-US" dirty="0">
                <a:solidFill>
                  <a:schemeClr val="accent1"/>
                </a:solidFill>
                <a:latin typeface="Arial" panose="020B0604020202020204" pitchFamily="34" charset="0"/>
                <a:cs typeface="Arial" panose="020B0604020202020204" pitchFamily="34" charset="0"/>
              </a:rPr>
              <a:t>FVIII</a:t>
            </a:r>
            <a:r>
              <a:rPr lang="ru-RU" dirty="0">
                <a:solidFill>
                  <a:schemeClr val="accent1"/>
                </a:solidFill>
                <a:latin typeface="Arial" panose="020B0604020202020204" pitchFamily="34" charset="0"/>
                <a:cs typeface="Arial" panose="020B0604020202020204" pitchFamily="34" charset="0"/>
              </a:rPr>
              <a:t> СПП</a:t>
            </a:r>
            <a:endParaRPr lang="en-US" b="1" dirty="0">
              <a:solidFill>
                <a:schemeClr val="accent1"/>
              </a:solidFill>
            </a:endParaRPr>
          </a:p>
        </p:txBody>
      </p:sp>
      <p:grpSp>
        <p:nvGrpSpPr>
          <p:cNvPr id="3" name="Group 2">
            <a:extLst>
              <a:ext uri="{FF2B5EF4-FFF2-40B4-BE49-F238E27FC236}">
                <a16:creationId xmlns:a16="http://schemas.microsoft.com/office/drawing/2014/main" id="{970A5409-EF55-4C12-98A5-8C5FB83633DF}"/>
              </a:ext>
            </a:extLst>
          </p:cNvPr>
          <p:cNvGrpSpPr/>
          <p:nvPr/>
        </p:nvGrpSpPr>
        <p:grpSpPr>
          <a:xfrm>
            <a:off x="1018243" y="1306286"/>
            <a:ext cx="10158854" cy="5137704"/>
            <a:chOff x="7938" y="795338"/>
            <a:chExt cx="12179463" cy="6159600"/>
          </a:xfrm>
        </p:grpSpPr>
        <p:pic>
          <p:nvPicPr>
            <p:cNvPr id="316419" name="Picture 2" descr="http://www.iihl.org/Media/Default/Images/2014-calendar-template.jpg"/>
            <p:cNvPicPr>
              <a:picLocks noChangeAspect="1" noChangeArrowheads="1"/>
            </p:cNvPicPr>
            <p:nvPr/>
          </p:nvPicPr>
          <p:blipFill>
            <a:blip r:embed="rId3">
              <a:extLst>
                <a:ext uri="{28A0092B-C50C-407E-A947-70E740481C1C}">
                  <a14:useLocalDpi xmlns:a14="http://schemas.microsoft.com/office/drawing/2010/main" val="0"/>
                </a:ext>
              </a:extLst>
            </a:blip>
            <a:srcRect l="7681" t="12810" r="7681" b="2562"/>
            <a:stretch>
              <a:fillRect/>
            </a:stretch>
          </p:blipFill>
          <p:spPr bwMode="auto">
            <a:xfrm>
              <a:off x="7938" y="795338"/>
              <a:ext cx="12179463" cy="615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Oval 12"/>
            <p:cNvSpPr/>
            <p:nvPr/>
          </p:nvSpPr>
          <p:spPr bwMode="auto">
            <a:xfrm>
              <a:off x="2068513"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4" name="Oval 13"/>
            <p:cNvSpPr/>
            <p:nvPr/>
          </p:nvSpPr>
          <p:spPr bwMode="auto">
            <a:xfrm>
              <a:off x="150813"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5" name="Oval 14"/>
            <p:cNvSpPr/>
            <p:nvPr/>
          </p:nvSpPr>
          <p:spPr bwMode="auto">
            <a:xfrm>
              <a:off x="903288" y="230663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6" name="Oval 15"/>
            <p:cNvSpPr/>
            <p:nvPr/>
          </p:nvSpPr>
          <p:spPr bwMode="auto">
            <a:xfrm>
              <a:off x="1665288"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7" name="Oval 16"/>
            <p:cNvSpPr/>
            <p:nvPr/>
          </p:nvSpPr>
          <p:spPr bwMode="auto">
            <a:xfrm>
              <a:off x="2451100" y="23114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8" name="Oval 17"/>
            <p:cNvSpPr/>
            <p:nvPr/>
          </p:nvSpPr>
          <p:spPr bwMode="auto">
            <a:xfrm>
              <a:off x="463550" y="2574925"/>
              <a:ext cx="385763"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0" name="Oval 19"/>
            <p:cNvSpPr/>
            <p:nvPr/>
          </p:nvSpPr>
          <p:spPr bwMode="auto">
            <a:xfrm>
              <a:off x="2068513" y="25796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1" name="Oval 20"/>
            <p:cNvSpPr/>
            <p:nvPr/>
          </p:nvSpPr>
          <p:spPr bwMode="auto">
            <a:xfrm>
              <a:off x="1282700" y="2584450"/>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2" name="Oval 21"/>
            <p:cNvSpPr/>
            <p:nvPr/>
          </p:nvSpPr>
          <p:spPr bwMode="auto">
            <a:xfrm>
              <a:off x="1301750" y="15240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3" name="Oval 22"/>
            <p:cNvSpPr/>
            <p:nvPr/>
          </p:nvSpPr>
          <p:spPr bwMode="auto">
            <a:xfrm>
              <a:off x="2068513" y="15240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 name="Oval 23"/>
            <p:cNvSpPr/>
            <p:nvPr/>
          </p:nvSpPr>
          <p:spPr bwMode="auto">
            <a:xfrm>
              <a:off x="1684338" y="1797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5" name="Oval 24"/>
            <p:cNvSpPr/>
            <p:nvPr/>
          </p:nvSpPr>
          <p:spPr bwMode="auto">
            <a:xfrm>
              <a:off x="919163" y="1792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6" name="Oval 25"/>
            <p:cNvSpPr/>
            <p:nvPr/>
          </p:nvSpPr>
          <p:spPr bwMode="auto">
            <a:xfrm>
              <a:off x="150813" y="1793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7" name="Oval 26"/>
            <p:cNvSpPr/>
            <p:nvPr/>
          </p:nvSpPr>
          <p:spPr bwMode="auto">
            <a:xfrm>
              <a:off x="533400" y="2047875"/>
              <a:ext cx="385763"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8" name="Oval 27"/>
            <p:cNvSpPr/>
            <p:nvPr/>
          </p:nvSpPr>
          <p:spPr bwMode="auto">
            <a:xfrm>
              <a:off x="130175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9" name="Oval 28"/>
            <p:cNvSpPr/>
            <p:nvPr/>
          </p:nvSpPr>
          <p:spPr bwMode="auto">
            <a:xfrm>
              <a:off x="2451100" y="18018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30" name="Oval 29"/>
            <p:cNvSpPr/>
            <p:nvPr/>
          </p:nvSpPr>
          <p:spPr bwMode="auto">
            <a:xfrm>
              <a:off x="5095875" y="2047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31" name="Oval 30"/>
            <p:cNvSpPr/>
            <p:nvPr/>
          </p:nvSpPr>
          <p:spPr bwMode="auto">
            <a:xfrm>
              <a:off x="3178175" y="230663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32" name="Oval 31"/>
            <p:cNvSpPr/>
            <p:nvPr/>
          </p:nvSpPr>
          <p:spPr bwMode="auto">
            <a:xfrm>
              <a:off x="3933825" y="2306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33" name="Oval 32"/>
            <p:cNvSpPr/>
            <p:nvPr/>
          </p:nvSpPr>
          <p:spPr bwMode="auto">
            <a:xfrm>
              <a:off x="4692650" y="23066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34" name="Oval 33"/>
            <p:cNvSpPr/>
            <p:nvPr/>
          </p:nvSpPr>
          <p:spPr bwMode="auto">
            <a:xfrm>
              <a:off x="5480050" y="2311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35" name="Oval 34"/>
            <p:cNvSpPr/>
            <p:nvPr/>
          </p:nvSpPr>
          <p:spPr bwMode="auto">
            <a:xfrm>
              <a:off x="3494088" y="25749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36" name="Oval 35"/>
            <p:cNvSpPr/>
            <p:nvPr/>
          </p:nvSpPr>
          <p:spPr bwMode="auto">
            <a:xfrm>
              <a:off x="5095875" y="25796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37" name="Oval 36"/>
            <p:cNvSpPr/>
            <p:nvPr/>
          </p:nvSpPr>
          <p:spPr bwMode="auto">
            <a:xfrm>
              <a:off x="43100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0" name="Oval 39"/>
            <p:cNvSpPr/>
            <p:nvPr/>
          </p:nvSpPr>
          <p:spPr bwMode="auto">
            <a:xfrm>
              <a:off x="4713288" y="179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1" name="Oval 40"/>
            <p:cNvSpPr/>
            <p:nvPr/>
          </p:nvSpPr>
          <p:spPr bwMode="auto">
            <a:xfrm>
              <a:off x="3946525" y="1792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2" name="Oval 41"/>
            <p:cNvSpPr/>
            <p:nvPr/>
          </p:nvSpPr>
          <p:spPr bwMode="auto">
            <a:xfrm>
              <a:off x="3178175" y="1793875"/>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3" name="Oval 42"/>
            <p:cNvSpPr/>
            <p:nvPr/>
          </p:nvSpPr>
          <p:spPr bwMode="auto">
            <a:xfrm>
              <a:off x="3563938"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4" name="Oval 43"/>
            <p:cNvSpPr/>
            <p:nvPr/>
          </p:nvSpPr>
          <p:spPr bwMode="auto">
            <a:xfrm>
              <a:off x="433070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5" name="Oval 44"/>
            <p:cNvSpPr/>
            <p:nvPr/>
          </p:nvSpPr>
          <p:spPr bwMode="auto">
            <a:xfrm>
              <a:off x="5480050" y="1801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6" name="Oval 45"/>
            <p:cNvSpPr/>
            <p:nvPr/>
          </p:nvSpPr>
          <p:spPr bwMode="auto">
            <a:xfrm>
              <a:off x="8181975" y="20589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7" name="Oval 46"/>
            <p:cNvSpPr/>
            <p:nvPr/>
          </p:nvSpPr>
          <p:spPr bwMode="auto">
            <a:xfrm>
              <a:off x="626586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8" name="Oval 47"/>
            <p:cNvSpPr/>
            <p:nvPr/>
          </p:nvSpPr>
          <p:spPr bwMode="auto">
            <a:xfrm>
              <a:off x="70199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9" name="Oval 48"/>
            <p:cNvSpPr/>
            <p:nvPr/>
          </p:nvSpPr>
          <p:spPr bwMode="auto">
            <a:xfrm>
              <a:off x="7778750"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50" name="Oval 49"/>
            <p:cNvSpPr/>
            <p:nvPr/>
          </p:nvSpPr>
          <p:spPr bwMode="auto">
            <a:xfrm>
              <a:off x="8567738" y="232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51" name="Oval 50"/>
            <p:cNvSpPr/>
            <p:nvPr/>
          </p:nvSpPr>
          <p:spPr bwMode="auto">
            <a:xfrm>
              <a:off x="6580188"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52" name="Oval 51"/>
            <p:cNvSpPr/>
            <p:nvPr/>
          </p:nvSpPr>
          <p:spPr bwMode="auto">
            <a:xfrm>
              <a:off x="8181975" y="2589213"/>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53" name="Oval 52"/>
            <p:cNvSpPr/>
            <p:nvPr/>
          </p:nvSpPr>
          <p:spPr bwMode="auto">
            <a:xfrm>
              <a:off x="7396163"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56" name="Oval 55"/>
            <p:cNvSpPr/>
            <p:nvPr/>
          </p:nvSpPr>
          <p:spPr bwMode="auto">
            <a:xfrm>
              <a:off x="7799388"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57" name="Oval 56"/>
            <p:cNvSpPr/>
            <p:nvPr/>
          </p:nvSpPr>
          <p:spPr bwMode="auto">
            <a:xfrm>
              <a:off x="7032625"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58" name="Oval 57"/>
            <p:cNvSpPr/>
            <p:nvPr/>
          </p:nvSpPr>
          <p:spPr bwMode="auto">
            <a:xfrm>
              <a:off x="6265863" y="180340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59" name="Oval 58"/>
            <p:cNvSpPr/>
            <p:nvPr/>
          </p:nvSpPr>
          <p:spPr bwMode="auto">
            <a:xfrm>
              <a:off x="6650038" y="20589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60" name="Oval 59"/>
            <p:cNvSpPr/>
            <p:nvPr/>
          </p:nvSpPr>
          <p:spPr bwMode="auto">
            <a:xfrm>
              <a:off x="7415213"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61" name="Oval 60"/>
            <p:cNvSpPr/>
            <p:nvPr/>
          </p:nvSpPr>
          <p:spPr bwMode="auto">
            <a:xfrm>
              <a:off x="8567738" y="1812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78" name="Oval 77"/>
            <p:cNvSpPr/>
            <p:nvPr/>
          </p:nvSpPr>
          <p:spPr bwMode="auto">
            <a:xfrm>
              <a:off x="2451100" y="4052888"/>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79" name="Oval 78"/>
            <p:cNvSpPr/>
            <p:nvPr/>
          </p:nvSpPr>
          <p:spPr bwMode="auto">
            <a:xfrm>
              <a:off x="53340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80" name="Oval 79"/>
            <p:cNvSpPr/>
            <p:nvPr/>
          </p:nvSpPr>
          <p:spPr bwMode="auto">
            <a:xfrm>
              <a:off x="1289050"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81" name="Oval 80"/>
            <p:cNvSpPr/>
            <p:nvPr/>
          </p:nvSpPr>
          <p:spPr bwMode="auto">
            <a:xfrm>
              <a:off x="2047875"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82" name="Oval 81"/>
            <p:cNvSpPr/>
            <p:nvPr/>
          </p:nvSpPr>
          <p:spPr bwMode="auto">
            <a:xfrm>
              <a:off x="42863" y="45767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83" name="Oval 82"/>
            <p:cNvSpPr/>
            <p:nvPr/>
          </p:nvSpPr>
          <p:spPr bwMode="auto">
            <a:xfrm>
              <a:off x="849313"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84" name="Oval 83"/>
            <p:cNvSpPr/>
            <p:nvPr/>
          </p:nvSpPr>
          <p:spPr bwMode="auto">
            <a:xfrm>
              <a:off x="2451100" y="4583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85" name="Oval 84"/>
            <p:cNvSpPr/>
            <p:nvPr/>
          </p:nvSpPr>
          <p:spPr bwMode="auto">
            <a:xfrm>
              <a:off x="1665288"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86" name="Oval 85"/>
            <p:cNvSpPr/>
            <p:nvPr/>
          </p:nvSpPr>
          <p:spPr bwMode="auto">
            <a:xfrm>
              <a:off x="1684338"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87" name="Oval 86"/>
            <p:cNvSpPr/>
            <p:nvPr/>
          </p:nvSpPr>
          <p:spPr bwMode="auto">
            <a:xfrm>
              <a:off x="2451100" y="35290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88" name="Oval 87"/>
            <p:cNvSpPr/>
            <p:nvPr/>
          </p:nvSpPr>
          <p:spPr bwMode="auto">
            <a:xfrm>
              <a:off x="2068513" y="38020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89" name="Oval 88"/>
            <p:cNvSpPr/>
            <p:nvPr/>
          </p:nvSpPr>
          <p:spPr bwMode="auto">
            <a:xfrm>
              <a:off x="1301750"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90" name="Oval 89"/>
            <p:cNvSpPr/>
            <p:nvPr/>
          </p:nvSpPr>
          <p:spPr bwMode="auto">
            <a:xfrm>
              <a:off x="533400" y="37988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91" name="Oval 90"/>
            <p:cNvSpPr/>
            <p:nvPr/>
          </p:nvSpPr>
          <p:spPr bwMode="auto">
            <a:xfrm>
              <a:off x="919163"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92" name="Oval 91"/>
            <p:cNvSpPr/>
            <p:nvPr/>
          </p:nvSpPr>
          <p:spPr bwMode="auto">
            <a:xfrm>
              <a:off x="1684338" y="40592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93" name="Oval 92"/>
            <p:cNvSpPr/>
            <p:nvPr/>
          </p:nvSpPr>
          <p:spPr bwMode="auto">
            <a:xfrm>
              <a:off x="61913" y="40608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26" name="Oval 125"/>
            <p:cNvSpPr/>
            <p:nvPr/>
          </p:nvSpPr>
          <p:spPr bwMode="auto">
            <a:xfrm>
              <a:off x="10890250" y="2058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28" name="Oval 127"/>
            <p:cNvSpPr/>
            <p:nvPr/>
          </p:nvSpPr>
          <p:spPr bwMode="auto">
            <a:xfrm>
              <a:off x="972661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29" name="Oval 128"/>
            <p:cNvSpPr/>
            <p:nvPr/>
          </p:nvSpPr>
          <p:spPr bwMode="auto">
            <a:xfrm>
              <a:off x="104870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30" name="Oval 129"/>
            <p:cNvSpPr/>
            <p:nvPr/>
          </p:nvSpPr>
          <p:spPr bwMode="auto">
            <a:xfrm>
              <a:off x="11272838" y="2320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31" name="Oval 130"/>
            <p:cNvSpPr/>
            <p:nvPr/>
          </p:nvSpPr>
          <p:spPr bwMode="auto">
            <a:xfrm>
              <a:off x="92884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32" name="Oval 131"/>
            <p:cNvSpPr/>
            <p:nvPr/>
          </p:nvSpPr>
          <p:spPr bwMode="auto">
            <a:xfrm>
              <a:off x="11652250" y="204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33" name="Oval 132"/>
            <p:cNvSpPr/>
            <p:nvPr/>
          </p:nvSpPr>
          <p:spPr bwMode="auto">
            <a:xfrm>
              <a:off x="10104438"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34" name="Oval 133"/>
            <p:cNvSpPr/>
            <p:nvPr/>
          </p:nvSpPr>
          <p:spPr bwMode="auto">
            <a:xfrm>
              <a:off x="10123488" y="1535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35" name="Oval 134"/>
            <p:cNvSpPr/>
            <p:nvPr/>
          </p:nvSpPr>
          <p:spPr bwMode="auto">
            <a:xfrm>
              <a:off x="10890250" y="1535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36" name="Oval 135"/>
            <p:cNvSpPr/>
            <p:nvPr/>
          </p:nvSpPr>
          <p:spPr bwMode="auto">
            <a:xfrm>
              <a:off x="10507663"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37" name="Oval 136"/>
            <p:cNvSpPr/>
            <p:nvPr/>
          </p:nvSpPr>
          <p:spPr bwMode="auto">
            <a:xfrm>
              <a:off x="9740900"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38" name="Oval 137"/>
            <p:cNvSpPr/>
            <p:nvPr/>
          </p:nvSpPr>
          <p:spPr bwMode="auto">
            <a:xfrm>
              <a:off x="11634788" y="1528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39" name="Oval 138"/>
            <p:cNvSpPr/>
            <p:nvPr/>
          </p:nvSpPr>
          <p:spPr bwMode="auto">
            <a:xfrm>
              <a:off x="9355138" y="20589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40" name="Oval 139"/>
            <p:cNvSpPr/>
            <p:nvPr/>
          </p:nvSpPr>
          <p:spPr bwMode="auto">
            <a:xfrm>
              <a:off x="10123488"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41" name="Oval 140"/>
            <p:cNvSpPr/>
            <p:nvPr/>
          </p:nvSpPr>
          <p:spPr bwMode="auto">
            <a:xfrm>
              <a:off x="11272838" y="1812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42" name="Oval 141"/>
            <p:cNvSpPr/>
            <p:nvPr/>
          </p:nvSpPr>
          <p:spPr bwMode="auto">
            <a:xfrm>
              <a:off x="434340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43" name="Oval 142"/>
            <p:cNvSpPr/>
            <p:nvPr/>
          </p:nvSpPr>
          <p:spPr bwMode="auto">
            <a:xfrm>
              <a:off x="3178175" y="4329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44" name="Oval 143"/>
            <p:cNvSpPr/>
            <p:nvPr/>
          </p:nvSpPr>
          <p:spPr bwMode="auto">
            <a:xfrm>
              <a:off x="3940175"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45" name="Oval 144"/>
            <p:cNvSpPr/>
            <p:nvPr/>
          </p:nvSpPr>
          <p:spPr bwMode="auto">
            <a:xfrm>
              <a:off x="4725988" y="4333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46" name="Oval 145"/>
            <p:cNvSpPr/>
            <p:nvPr/>
          </p:nvSpPr>
          <p:spPr bwMode="auto">
            <a:xfrm>
              <a:off x="5521325" y="43195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47" name="Oval 146"/>
            <p:cNvSpPr/>
            <p:nvPr/>
          </p:nvSpPr>
          <p:spPr bwMode="auto">
            <a:xfrm>
              <a:off x="5103813" y="4064000"/>
              <a:ext cx="385762"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48" name="Oval 147"/>
            <p:cNvSpPr/>
            <p:nvPr/>
          </p:nvSpPr>
          <p:spPr bwMode="auto">
            <a:xfrm>
              <a:off x="3557588" y="460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49" name="Oval 148"/>
            <p:cNvSpPr/>
            <p:nvPr/>
          </p:nvSpPr>
          <p:spPr bwMode="auto">
            <a:xfrm>
              <a:off x="3576638"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50" name="Oval 149"/>
            <p:cNvSpPr/>
            <p:nvPr/>
          </p:nvSpPr>
          <p:spPr bwMode="auto">
            <a:xfrm>
              <a:off x="4343400"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51" name="Oval 150"/>
            <p:cNvSpPr/>
            <p:nvPr/>
          </p:nvSpPr>
          <p:spPr bwMode="auto">
            <a:xfrm>
              <a:off x="3959225"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52" name="Oval 151"/>
            <p:cNvSpPr/>
            <p:nvPr/>
          </p:nvSpPr>
          <p:spPr bwMode="auto">
            <a:xfrm>
              <a:off x="3194050"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53" name="Oval 152"/>
            <p:cNvSpPr/>
            <p:nvPr/>
          </p:nvSpPr>
          <p:spPr bwMode="auto">
            <a:xfrm>
              <a:off x="5087938" y="35433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54" name="Oval 153"/>
            <p:cNvSpPr/>
            <p:nvPr/>
          </p:nvSpPr>
          <p:spPr bwMode="auto">
            <a:xfrm>
              <a:off x="5521325"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55" name="Oval 154"/>
            <p:cNvSpPr/>
            <p:nvPr/>
          </p:nvSpPr>
          <p:spPr bwMode="auto">
            <a:xfrm>
              <a:off x="3576638"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56" name="Oval 155"/>
            <p:cNvSpPr/>
            <p:nvPr/>
          </p:nvSpPr>
          <p:spPr bwMode="auto">
            <a:xfrm>
              <a:off x="4725988" y="3827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57" name="Oval 156"/>
            <p:cNvSpPr/>
            <p:nvPr/>
          </p:nvSpPr>
          <p:spPr bwMode="auto">
            <a:xfrm>
              <a:off x="8169275"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58" name="Oval 157"/>
            <p:cNvSpPr/>
            <p:nvPr/>
          </p:nvSpPr>
          <p:spPr bwMode="auto">
            <a:xfrm>
              <a:off x="6253163" y="43291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59" name="Oval 158"/>
            <p:cNvSpPr/>
            <p:nvPr/>
          </p:nvSpPr>
          <p:spPr bwMode="auto">
            <a:xfrm>
              <a:off x="7005638" y="4329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60" name="Oval 159"/>
            <p:cNvSpPr/>
            <p:nvPr/>
          </p:nvSpPr>
          <p:spPr bwMode="auto">
            <a:xfrm>
              <a:off x="7766050"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61" name="Oval 160"/>
            <p:cNvSpPr/>
            <p:nvPr/>
          </p:nvSpPr>
          <p:spPr bwMode="auto">
            <a:xfrm>
              <a:off x="8551863" y="4333875"/>
              <a:ext cx="385762"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62" name="Oval 161"/>
            <p:cNvSpPr/>
            <p:nvPr/>
          </p:nvSpPr>
          <p:spPr bwMode="auto">
            <a:xfrm>
              <a:off x="6565900" y="4597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64" name="Oval 163"/>
            <p:cNvSpPr/>
            <p:nvPr/>
          </p:nvSpPr>
          <p:spPr bwMode="auto">
            <a:xfrm>
              <a:off x="7381875" y="46069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65" name="Oval 164"/>
            <p:cNvSpPr/>
            <p:nvPr/>
          </p:nvSpPr>
          <p:spPr bwMode="auto">
            <a:xfrm>
              <a:off x="7402513"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66" name="Oval 165"/>
            <p:cNvSpPr/>
            <p:nvPr/>
          </p:nvSpPr>
          <p:spPr bwMode="auto">
            <a:xfrm>
              <a:off x="8169275"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67" name="Oval 166"/>
            <p:cNvSpPr/>
            <p:nvPr/>
          </p:nvSpPr>
          <p:spPr bwMode="auto">
            <a:xfrm>
              <a:off x="7785100"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68" name="Oval 167"/>
            <p:cNvSpPr/>
            <p:nvPr/>
          </p:nvSpPr>
          <p:spPr bwMode="auto">
            <a:xfrm>
              <a:off x="7018338" y="381635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69" name="Oval 168"/>
            <p:cNvSpPr/>
            <p:nvPr/>
          </p:nvSpPr>
          <p:spPr bwMode="auto">
            <a:xfrm>
              <a:off x="6253163" y="3817938"/>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70" name="Oval 169"/>
            <p:cNvSpPr/>
            <p:nvPr/>
          </p:nvSpPr>
          <p:spPr bwMode="auto">
            <a:xfrm>
              <a:off x="663575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71" name="Oval 170"/>
            <p:cNvSpPr/>
            <p:nvPr/>
          </p:nvSpPr>
          <p:spPr bwMode="auto">
            <a:xfrm>
              <a:off x="7402513"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72" name="Oval 171"/>
            <p:cNvSpPr/>
            <p:nvPr/>
          </p:nvSpPr>
          <p:spPr bwMode="auto">
            <a:xfrm>
              <a:off x="8551863" y="3827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73" name="Oval 172"/>
            <p:cNvSpPr/>
            <p:nvPr/>
          </p:nvSpPr>
          <p:spPr bwMode="auto">
            <a:xfrm>
              <a:off x="11320463" y="40528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74" name="Oval 173"/>
            <p:cNvSpPr/>
            <p:nvPr/>
          </p:nvSpPr>
          <p:spPr bwMode="auto">
            <a:xfrm>
              <a:off x="9402763"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75" name="Oval 174"/>
            <p:cNvSpPr/>
            <p:nvPr/>
          </p:nvSpPr>
          <p:spPr bwMode="auto">
            <a:xfrm>
              <a:off x="10156825"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76" name="Oval 175"/>
            <p:cNvSpPr/>
            <p:nvPr/>
          </p:nvSpPr>
          <p:spPr bwMode="auto">
            <a:xfrm>
              <a:off x="1091565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77" name="Oval 176"/>
            <p:cNvSpPr/>
            <p:nvPr/>
          </p:nvSpPr>
          <p:spPr bwMode="auto">
            <a:xfrm>
              <a:off x="11704638" y="4314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78" name="Oval 177"/>
            <p:cNvSpPr/>
            <p:nvPr/>
          </p:nvSpPr>
          <p:spPr bwMode="auto">
            <a:xfrm>
              <a:off x="9717088"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79" name="Oval 178"/>
            <p:cNvSpPr/>
            <p:nvPr/>
          </p:nvSpPr>
          <p:spPr bwMode="auto">
            <a:xfrm>
              <a:off x="11320463" y="4583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80" name="Oval 179"/>
            <p:cNvSpPr/>
            <p:nvPr/>
          </p:nvSpPr>
          <p:spPr bwMode="auto">
            <a:xfrm>
              <a:off x="10533063"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82" name="Oval 181"/>
            <p:cNvSpPr/>
            <p:nvPr/>
          </p:nvSpPr>
          <p:spPr bwMode="auto">
            <a:xfrm>
              <a:off x="11320463"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83" name="Oval 182"/>
            <p:cNvSpPr/>
            <p:nvPr/>
          </p:nvSpPr>
          <p:spPr bwMode="auto">
            <a:xfrm>
              <a:off x="10937875" y="3802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84" name="Oval 183"/>
            <p:cNvSpPr/>
            <p:nvPr/>
          </p:nvSpPr>
          <p:spPr bwMode="auto">
            <a:xfrm>
              <a:off x="10169525"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85" name="Oval 184"/>
            <p:cNvSpPr/>
            <p:nvPr/>
          </p:nvSpPr>
          <p:spPr bwMode="auto">
            <a:xfrm>
              <a:off x="9402763" y="37988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86" name="Oval 185"/>
            <p:cNvSpPr/>
            <p:nvPr/>
          </p:nvSpPr>
          <p:spPr bwMode="auto">
            <a:xfrm>
              <a:off x="9786938"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87" name="Oval 186"/>
            <p:cNvSpPr/>
            <p:nvPr/>
          </p:nvSpPr>
          <p:spPr bwMode="auto">
            <a:xfrm>
              <a:off x="10552113" y="4059238"/>
              <a:ext cx="385762"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88" name="Oval 187"/>
            <p:cNvSpPr/>
            <p:nvPr/>
          </p:nvSpPr>
          <p:spPr bwMode="auto">
            <a:xfrm>
              <a:off x="11704638" y="3806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89" name="Oval 188"/>
            <p:cNvSpPr/>
            <p:nvPr/>
          </p:nvSpPr>
          <p:spPr bwMode="auto">
            <a:xfrm>
              <a:off x="2044700"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90" name="Oval 189"/>
            <p:cNvSpPr/>
            <p:nvPr/>
          </p:nvSpPr>
          <p:spPr bwMode="auto">
            <a:xfrm>
              <a:off x="128588" y="6369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91" name="Oval 190"/>
            <p:cNvSpPr/>
            <p:nvPr/>
          </p:nvSpPr>
          <p:spPr bwMode="auto">
            <a:xfrm>
              <a:off x="881063" y="6369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92" name="Oval 191"/>
            <p:cNvSpPr/>
            <p:nvPr/>
          </p:nvSpPr>
          <p:spPr bwMode="auto">
            <a:xfrm>
              <a:off x="1641475" y="63690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93" name="Oval 192"/>
            <p:cNvSpPr/>
            <p:nvPr/>
          </p:nvSpPr>
          <p:spPr bwMode="auto">
            <a:xfrm>
              <a:off x="2428875" y="6373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94" name="Oval 193"/>
            <p:cNvSpPr/>
            <p:nvPr/>
          </p:nvSpPr>
          <p:spPr bwMode="auto">
            <a:xfrm>
              <a:off x="441325" y="66373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95" name="Oval 194"/>
            <p:cNvSpPr/>
            <p:nvPr/>
          </p:nvSpPr>
          <p:spPr bwMode="auto">
            <a:xfrm>
              <a:off x="493713" y="55689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97" name="Oval 196"/>
            <p:cNvSpPr/>
            <p:nvPr/>
          </p:nvSpPr>
          <p:spPr bwMode="auto">
            <a:xfrm>
              <a:off x="1277938" y="55864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98" name="Oval 197"/>
            <p:cNvSpPr/>
            <p:nvPr/>
          </p:nvSpPr>
          <p:spPr bwMode="auto">
            <a:xfrm>
              <a:off x="2044700" y="55864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199" name="Oval 198"/>
            <p:cNvSpPr/>
            <p:nvPr/>
          </p:nvSpPr>
          <p:spPr bwMode="auto">
            <a:xfrm>
              <a:off x="1660525" y="585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00" name="Oval 199"/>
            <p:cNvSpPr/>
            <p:nvPr/>
          </p:nvSpPr>
          <p:spPr bwMode="auto">
            <a:xfrm>
              <a:off x="895350" y="58547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01" name="Oval 200"/>
            <p:cNvSpPr/>
            <p:nvPr/>
          </p:nvSpPr>
          <p:spPr bwMode="auto">
            <a:xfrm>
              <a:off x="128588" y="5856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02" name="Oval 201"/>
            <p:cNvSpPr/>
            <p:nvPr/>
          </p:nvSpPr>
          <p:spPr bwMode="auto">
            <a:xfrm>
              <a:off x="511175"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03" name="Oval 202"/>
            <p:cNvSpPr/>
            <p:nvPr/>
          </p:nvSpPr>
          <p:spPr bwMode="auto">
            <a:xfrm>
              <a:off x="1277938" y="6118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04" name="Oval 203"/>
            <p:cNvSpPr/>
            <p:nvPr/>
          </p:nvSpPr>
          <p:spPr bwMode="auto">
            <a:xfrm>
              <a:off x="2428875" y="5864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05" name="Oval 204"/>
            <p:cNvSpPr/>
            <p:nvPr/>
          </p:nvSpPr>
          <p:spPr bwMode="auto">
            <a:xfrm>
              <a:off x="511968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06" name="Oval 205"/>
            <p:cNvSpPr/>
            <p:nvPr/>
          </p:nvSpPr>
          <p:spPr bwMode="auto">
            <a:xfrm>
              <a:off x="320198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07" name="Oval 206"/>
            <p:cNvSpPr/>
            <p:nvPr/>
          </p:nvSpPr>
          <p:spPr bwMode="auto">
            <a:xfrm>
              <a:off x="3954463"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08" name="Oval 207"/>
            <p:cNvSpPr/>
            <p:nvPr/>
          </p:nvSpPr>
          <p:spPr bwMode="auto">
            <a:xfrm>
              <a:off x="4714875"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09" name="Oval 208"/>
            <p:cNvSpPr/>
            <p:nvPr/>
          </p:nvSpPr>
          <p:spPr bwMode="auto">
            <a:xfrm>
              <a:off x="5502275"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10" name="Oval 209"/>
            <p:cNvSpPr/>
            <p:nvPr/>
          </p:nvSpPr>
          <p:spPr bwMode="auto">
            <a:xfrm>
              <a:off x="3514725"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11" name="Oval 210"/>
            <p:cNvSpPr/>
            <p:nvPr/>
          </p:nvSpPr>
          <p:spPr bwMode="auto">
            <a:xfrm>
              <a:off x="5119688" y="6659563"/>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12" name="Oval 211"/>
            <p:cNvSpPr/>
            <p:nvPr/>
          </p:nvSpPr>
          <p:spPr bwMode="auto">
            <a:xfrm>
              <a:off x="4330700"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13" name="Oval 212"/>
            <p:cNvSpPr/>
            <p:nvPr/>
          </p:nvSpPr>
          <p:spPr bwMode="auto">
            <a:xfrm>
              <a:off x="435133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14" name="Oval 213"/>
            <p:cNvSpPr/>
            <p:nvPr/>
          </p:nvSpPr>
          <p:spPr bwMode="auto">
            <a:xfrm>
              <a:off x="511968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15" name="Oval 214"/>
            <p:cNvSpPr/>
            <p:nvPr/>
          </p:nvSpPr>
          <p:spPr bwMode="auto">
            <a:xfrm>
              <a:off x="4733925" y="58801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16" name="Oval 215"/>
            <p:cNvSpPr/>
            <p:nvPr/>
          </p:nvSpPr>
          <p:spPr bwMode="auto">
            <a:xfrm>
              <a:off x="3967163"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17" name="Oval 216"/>
            <p:cNvSpPr/>
            <p:nvPr/>
          </p:nvSpPr>
          <p:spPr bwMode="auto">
            <a:xfrm>
              <a:off x="3201988" y="587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18" name="Oval 217"/>
            <p:cNvSpPr/>
            <p:nvPr/>
          </p:nvSpPr>
          <p:spPr bwMode="auto">
            <a:xfrm>
              <a:off x="3584575"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19" name="Oval 218"/>
            <p:cNvSpPr/>
            <p:nvPr/>
          </p:nvSpPr>
          <p:spPr bwMode="auto">
            <a:xfrm>
              <a:off x="4351338" y="61372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20" name="Oval 219"/>
            <p:cNvSpPr/>
            <p:nvPr/>
          </p:nvSpPr>
          <p:spPr bwMode="auto">
            <a:xfrm>
              <a:off x="5502275"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21" name="Oval 220"/>
            <p:cNvSpPr/>
            <p:nvPr/>
          </p:nvSpPr>
          <p:spPr bwMode="auto">
            <a:xfrm>
              <a:off x="8147050"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22" name="Oval 221"/>
            <p:cNvSpPr/>
            <p:nvPr/>
          </p:nvSpPr>
          <p:spPr bwMode="auto">
            <a:xfrm>
              <a:off x="6229350"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23" name="Oval 222"/>
            <p:cNvSpPr/>
            <p:nvPr/>
          </p:nvSpPr>
          <p:spPr bwMode="auto">
            <a:xfrm>
              <a:off x="6981825"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24" name="Oval 223"/>
            <p:cNvSpPr/>
            <p:nvPr/>
          </p:nvSpPr>
          <p:spPr bwMode="auto">
            <a:xfrm>
              <a:off x="774223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25" name="Oval 224"/>
            <p:cNvSpPr/>
            <p:nvPr/>
          </p:nvSpPr>
          <p:spPr bwMode="auto">
            <a:xfrm>
              <a:off x="8529638"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26" name="Oval 225"/>
            <p:cNvSpPr/>
            <p:nvPr/>
          </p:nvSpPr>
          <p:spPr bwMode="auto">
            <a:xfrm>
              <a:off x="6542088"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27" name="Oval 226"/>
            <p:cNvSpPr/>
            <p:nvPr/>
          </p:nvSpPr>
          <p:spPr bwMode="auto">
            <a:xfrm>
              <a:off x="8147050" y="6659563"/>
              <a:ext cx="382588"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28" name="Oval 227"/>
            <p:cNvSpPr/>
            <p:nvPr/>
          </p:nvSpPr>
          <p:spPr bwMode="auto">
            <a:xfrm>
              <a:off x="7358063"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30" name="Oval 229"/>
            <p:cNvSpPr/>
            <p:nvPr/>
          </p:nvSpPr>
          <p:spPr bwMode="auto">
            <a:xfrm>
              <a:off x="7761288" y="5880100"/>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31" name="Oval 230"/>
            <p:cNvSpPr/>
            <p:nvPr/>
          </p:nvSpPr>
          <p:spPr bwMode="auto">
            <a:xfrm>
              <a:off x="6994525"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32" name="Oval 231"/>
            <p:cNvSpPr/>
            <p:nvPr/>
          </p:nvSpPr>
          <p:spPr bwMode="auto">
            <a:xfrm>
              <a:off x="6229350" y="5876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33" name="Oval 232"/>
            <p:cNvSpPr/>
            <p:nvPr/>
          </p:nvSpPr>
          <p:spPr bwMode="auto">
            <a:xfrm>
              <a:off x="661193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34" name="Oval 233"/>
            <p:cNvSpPr/>
            <p:nvPr/>
          </p:nvSpPr>
          <p:spPr bwMode="auto">
            <a:xfrm>
              <a:off x="7378700" y="613727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35" name="Oval 234"/>
            <p:cNvSpPr/>
            <p:nvPr/>
          </p:nvSpPr>
          <p:spPr bwMode="auto">
            <a:xfrm>
              <a:off x="8529638"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36" name="Oval 235"/>
            <p:cNvSpPr/>
            <p:nvPr/>
          </p:nvSpPr>
          <p:spPr bwMode="auto">
            <a:xfrm>
              <a:off x="11272838" y="6113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37" name="Oval 236"/>
            <p:cNvSpPr/>
            <p:nvPr/>
          </p:nvSpPr>
          <p:spPr bwMode="auto">
            <a:xfrm>
              <a:off x="9355138" y="63722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38" name="Oval 237"/>
            <p:cNvSpPr/>
            <p:nvPr/>
          </p:nvSpPr>
          <p:spPr bwMode="auto">
            <a:xfrm>
              <a:off x="10110788" y="6372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39" name="Oval 238"/>
            <p:cNvSpPr/>
            <p:nvPr/>
          </p:nvSpPr>
          <p:spPr bwMode="auto">
            <a:xfrm>
              <a:off x="10869613" y="6372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0" name="Oval 239"/>
            <p:cNvSpPr/>
            <p:nvPr/>
          </p:nvSpPr>
          <p:spPr bwMode="auto">
            <a:xfrm>
              <a:off x="11658600" y="6376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1" name="Oval 240"/>
            <p:cNvSpPr/>
            <p:nvPr/>
          </p:nvSpPr>
          <p:spPr bwMode="auto">
            <a:xfrm>
              <a:off x="9671050" y="66389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2" name="Oval 241"/>
            <p:cNvSpPr/>
            <p:nvPr/>
          </p:nvSpPr>
          <p:spPr bwMode="auto">
            <a:xfrm>
              <a:off x="9740900" y="55832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3" name="Oval 242"/>
            <p:cNvSpPr/>
            <p:nvPr/>
          </p:nvSpPr>
          <p:spPr bwMode="auto">
            <a:xfrm>
              <a:off x="10487025" y="66484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4" name="Oval 243"/>
            <p:cNvSpPr/>
            <p:nvPr/>
          </p:nvSpPr>
          <p:spPr bwMode="auto">
            <a:xfrm>
              <a:off x="10507663" y="55895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5" name="Oval 244"/>
            <p:cNvSpPr/>
            <p:nvPr/>
          </p:nvSpPr>
          <p:spPr bwMode="auto">
            <a:xfrm>
              <a:off x="11272838" y="55895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6" name="Oval 245"/>
            <p:cNvSpPr/>
            <p:nvPr/>
          </p:nvSpPr>
          <p:spPr bwMode="auto">
            <a:xfrm>
              <a:off x="10890250" y="5862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7" name="Oval 246"/>
            <p:cNvSpPr/>
            <p:nvPr/>
          </p:nvSpPr>
          <p:spPr bwMode="auto">
            <a:xfrm>
              <a:off x="10123488" y="585787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8" name="Oval 247"/>
            <p:cNvSpPr/>
            <p:nvPr/>
          </p:nvSpPr>
          <p:spPr bwMode="auto">
            <a:xfrm>
              <a:off x="9355138" y="5859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9" name="Oval 248"/>
            <p:cNvSpPr/>
            <p:nvPr/>
          </p:nvSpPr>
          <p:spPr bwMode="auto">
            <a:xfrm>
              <a:off x="9740900" y="61134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50" name="Oval 249"/>
            <p:cNvSpPr/>
            <p:nvPr/>
          </p:nvSpPr>
          <p:spPr bwMode="auto">
            <a:xfrm>
              <a:off x="10507663" y="61198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51" name="Oval 250"/>
            <p:cNvSpPr/>
            <p:nvPr/>
          </p:nvSpPr>
          <p:spPr bwMode="auto">
            <a:xfrm>
              <a:off x="11658600" y="58674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Arial" panose="020B0604020202020204" pitchFamily="34" charset="0"/>
                <a:ea typeface="+mn-ea"/>
                <a:cs typeface="Arial" panose="020B0604020202020204" pitchFamily="34" charset="0"/>
              </a:endParaRPr>
            </a:p>
          </p:txBody>
        </p:sp>
      </p:grpSp>
      <p:sp>
        <p:nvSpPr>
          <p:cNvPr id="196" name="TextBox 195"/>
          <p:cNvSpPr txBox="1">
            <a:spLocks noChangeArrowheads="1"/>
          </p:cNvSpPr>
          <p:nvPr/>
        </p:nvSpPr>
        <p:spPr bwMode="auto">
          <a:xfrm>
            <a:off x="3965576" y="3518396"/>
            <a:ext cx="4511486" cy="769441"/>
          </a:xfrm>
          <a:prstGeom prst="rect">
            <a:avLst/>
          </a:prstGeom>
          <a:solidFill>
            <a:schemeClr val="accent1"/>
          </a:solidFill>
          <a:ln w="9525">
            <a:solidFill>
              <a:srgbClr val="811B56"/>
            </a:solidFill>
            <a:miter lim="800000"/>
            <a:headEnd/>
            <a:tailEnd/>
          </a:ln>
        </p:spPr>
        <p:txBody>
          <a:bodyPr wrap="square">
            <a:spAutoFit/>
          </a:bodyPr>
          <a:lstStyle>
            <a:lvl1pPr defTabSz="1217613">
              <a:spcBef>
                <a:spcPct val="50000"/>
              </a:spcBef>
              <a:buChar char="•"/>
              <a:defRPr sz="3200">
                <a:solidFill>
                  <a:schemeClr val="tx1"/>
                </a:solidFill>
                <a:latin typeface="Times New Roman" panose="02020603050405020304" pitchFamily="18" charset="0"/>
              </a:defRPr>
            </a:lvl1pPr>
            <a:lvl2pPr marL="742950" indent="-285750" defTabSz="1217613">
              <a:lnSpc>
                <a:spcPct val="90000"/>
              </a:lnSpc>
              <a:spcBef>
                <a:spcPct val="20000"/>
              </a:spcBef>
              <a:buChar char="–"/>
              <a:defRPr sz="2800">
                <a:solidFill>
                  <a:schemeClr val="tx1"/>
                </a:solidFill>
                <a:latin typeface="Times New Roman" panose="02020603050405020304" pitchFamily="18" charset="0"/>
              </a:defRPr>
            </a:lvl2pPr>
            <a:lvl3pPr marL="1143000" indent="-228600" defTabSz="1217613">
              <a:spcBef>
                <a:spcPct val="20000"/>
              </a:spcBef>
              <a:buChar char="•"/>
              <a:defRPr sz="2400">
                <a:solidFill>
                  <a:schemeClr val="tx1"/>
                </a:solidFill>
                <a:latin typeface="Times New Roman" panose="02020603050405020304" pitchFamily="18" charset="0"/>
              </a:defRPr>
            </a:lvl3pPr>
            <a:lvl4pPr marL="1600200" indent="-228600" defTabSz="1217613">
              <a:spcBef>
                <a:spcPct val="20000"/>
              </a:spcBef>
              <a:buChar char="–"/>
              <a:defRPr sz="2000">
                <a:solidFill>
                  <a:schemeClr val="tx1"/>
                </a:solidFill>
                <a:latin typeface="Times New Roman" panose="02020603050405020304" pitchFamily="18" charset="0"/>
              </a:defRPr>
            </a:lvl4pPr>
            <a:lvl5pPr marL="2057400" indent="-228600" defTabSz="1217613">
              <a:spcBef>
                <a:spcPct val="20000"/>
              </a:spcBef>
              <a:buChar char="»"/>
              <a:defRPr sz="2000">
                <a:solidFill>
                  <a:schemeClr val="tx1"/>
                </a:solidFill>
                <a:latin typeface="Times New Roman" panose="02020603050405020304" pitchFamily="18" charset="0"/>
              </a:defRPr>
            </a:lvl5pPr>
            <a:lvl6pPr marL="25146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1217613" rtl="0" eaLnBrk="0" fontAlgn="base" latinLnBrk="0" hangingPunct="0">
              <a:lnSpc>
                <a:spcPct val="100000"/>
              </a:lnSpc>
              <a:spcBef>
                <a:spcPct val="0"/>
              </a:spcBef>
              <a:spcAft>
                <a:spcPct val="0"/>
              </a:spcAft>
              <a:buClrTx/>
              <a:buSzTx/>
              <a:buFontTx/>
              <a:buNone/>
              <a:tabLst/>
              <a:defRPr/>
            </a:pPr>
            <a:r>
              <a:rPr kumimoji="0" lang="en-CA"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(182 </a:t>
            </a:r>
            <a:r>
              <a:rPr kumimoji="0" lang="ru-RU"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инъекции</a:t>
            </a:r>
            <a:r>
              <a:rPr kumimoji="0" lang="en-CA"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751185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descr="http://1.bp.blogspot.com/-VUbmaONMXE4/TcGS0XGgWyI/AAAAAAAAAVs/uGDVclXmlzU/s1600/P4041562.JPG"/>
          <p:cNvSpPr/>
          <p:nvPr/>
        </p:nvSpPr>
        <p:spPr>
          <a:xfrm>
            <a:off x="637684" y="1946457"/>
            <a:ext cx="3341587" cy="3341351"/>
          </a:xfrm>
          <a:prstGeom prst="roundRect">
            <a:avLst/>
          </a:prstGeom>
          <a:blipFill>
            <a:blip r:embed="rId3" cstate="print"/>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Rectangle: Rounded Corners 31" descr="http://www.pedagogy-inc.com/PedagogyInc/media/ClassMedia/BasicsV2/crying-child.jpg">
            <a:hlinkClick r:id="rId4"/>
          </p:cNvPr>
          <p:cNvSpPr/>
          <p:nvPr/>
        </p:nvSpPr>
        <p:spPr>
          <a:xfrm>
            <a:off x="4425206" y="1946457"/>
            <a:ext cx="3341587" cy="3341351"/>
          </a:xfrm>
          <a:prstGeom prst="roundRect">
            <a:avLst/>
          </a:prstGeom>
          <a:blipFill>
            <a:blip r:embed="rId5" cstate="print"/>
            <a:srcRect/>
            <a:stretch>
              <a:fillRect t="-8000" b="-8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Rectangle: Rounded Corners 33" descr="http://cdn.madamenoire.com/wp-content/uploads/2013/02/shutterstock_11777008.jpg">
            <a:hlinkClick r:id="rId6"/>
          </p:cNvPr>
          <p:cNvSpPr/>
          <p:nvPr/>
        </p:nvSpPr>
        <p:spPr>
          <a:xfrm>
            <a:off x="8212729" y="1946457"/>
            <a:ext cx="3341587" cy="3341351"/>
          </a:xfrm>
          <a:prstGeom prst="roundRect">
            <a:avLst/>
          </a:prstGeom>
          <a:blipFill>
            <a:blip r:embed="rId7" cstate="print"/>
            <a:srcRect/>
            <a:stretch>
              <a:fillRect t="-25000" b="-25000"/>
            </a:stretch>
          </a:blipFill>
          <a:ln w="12700">
            <a:solidFill>
              <a:schemeClr val="bg1">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itle 1"/>
          <p:cNvSpPr>
            <a:spLocks noGrp="1"/>
          </p:cNvSpPr>
          <p:nvPr>
            <p:ph type="title"/>
          </p:nvPr>
        </p:nvSpPr>
        <p:spPr>
          <a:xfrm>
            <a:off x="838199" y="225425"/>
            <a:ext cx="10906126" cy="1090079"/>
          </a:xfrm>
          <a:noFill/>
        </p:spPr>
        <p:txBody>
          <a:bodyPr>
            <a:normAutofit/>
          </a:bodyPr>
          <a:lstStyle/>
          <a:p>
            <a:r>
              <a:rPr lang="ru-RU" dirty="0"/>
              <a:t>Даже один укол переносится достаточно тяжело</a:t>
            </a:r>
            <a:r>
              <a:rPr lang="en-CA" dirty="0"/>
              <a:t>! </a:t>
            </a:r>
          </a:p>
        </p:txBody>
      </p:sp>
      <p:sp>
        <p:nvSpPr>
          <p:cNvPr id="9" name="Up Arrow 8"/>
          <p:cNvSpPr/>
          <p:nvPr/>
        </p:nvSpPr>
        <p:spPr>
          <a:xfrm>
            <a:off x="804311" y="3550824"/>
            <a:ext cx="958923" cy="575353"/>
          </a:xfrm>
          <a:prstGeom prst="upArrow">
            <a:avLst/>
          </a:prstGeom>
          <a:solidFill>
            <a:schemeClr val="accent4"/>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2397" b="0" i="0" u="none" strike="noStrike" kern="1200" cap="none" spc="0" normalizeH="0" baseline="0" noProof="0">
              <a:ln>
                <a:noFill/>
              </a:ln>
              <a:solidFill>
                <a:prstClr val="white"/>
              </a:solidFill>
              <a:effectLst/>
              <a:uLnTx/>
              <a:uFillTx/>
              <a:latin typeface="Arial"/>
              <a:ea typeface="+mn-ea"/>
              <a:cs typeface="+mn-cs"/>
            </a:endParaRPr>
          </a:p>
        </p:txBody>
      </p:sp>
      <p:sp>
        <p:nvSpPr>
          <p:cNvPr id="10" name="Up Arrow 9"/>
          <p:cNvSpPr/>
          <p:nvPr/>
        </p:nvSpPr>
        <p:spPr>
          <a:xfrm>
            <a:off x="2978197" y="3559629"/>
            <a:ext cx="958923" cy="575353"/>
          </a:xfrm>
          <a:prstGeom prst="upArrow">
            <a:avLst/>
          </a:prstGeom>
          <a:solidFill>
            <a:schemeClr val="accent4"/>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2397"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p:cNvSpPr txBox="1"/>
          <p:nvPr/>
        </p:nvSpPr>
        <p:spPr>
          <a:xfrm>
            <a:off x="342463" y="4274418"/>
            <a:ext cx="3931584" cy="502317"/>
          </a:xfrm>
          <a:prstGeom prst="rect">
            <a:avLst/>
          </a:prstGeom>
          <a:solidFill>
            <a:schemeClr val="accent4"/>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219170">
              <a:defRPr sz="2397">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a:ea typeface="+mn-ea"/>
                <a:cs typeface="+mn-cs"/>
              </a:rPr>
              <a:t>Последствия </a:t>
            </a:r>
            <a:r>
              <a:rPr kumimoji="0" lang="ru-RU" sz="2000" b="1" i="0" u="none" strike="noStrike" kern="1200" cap="none" spc="0" normalizeH="0" baseline="0" noProof="0" dirty="0" err="1">
                <a:ln>
                  <a:noFill/>
                </a:ln>
                <a:solidFill>
                  <a:prstClr val="black"/>
                </a:solidFill>
                <a:effectLst/>
                <a:uLnTx/>
                <a:uFillTx/>
                <a:latin typeface="Arial"/>
                <a:ea typeface="+mn-ea"/>
                <a:cs typeface="+mn-cs"/>
              </a:rPr>
              <a:t>венопункций</a:t>
            </a:r>
            <a:endParaRPr kumimoji="0" lang="en-CA"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Rectangle 11"/>
          <p:cNvSpPr/>
          <p:nvPr/>
        </p:nvSpPr>
        <p:spPr>
          <a:xfrm rot="389324">
            <a:off x="1929751" y="2830369"/>
            <a:ext cx="865356" cy="97187"/>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2397"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p:cNvSpPr/>
          <p:nvPr/>
        </p:nvSpPr>
        <p:spPr>
          <a:xfrm>
            <a:off x="9569325" y="2362770"/>
            <a:ext cx="863031" cy="9589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2397"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2326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7FD6-E6C3-4211-A4D0-3B9E935779A5}"/>
              </a:ext>
            </a:extLst>
          </p:cNvPr>
          <p:cNvSpPr>
            <a:spLocks noGrp="1"/>
          </p:cNvSpPr>
          <p:nvPr>
            <p:ph type="title"/>
          </p:nvPr>
        </p:nvSpPr>
        <p:spPr>
          <a:noFill/>
        </p:spPr>
        <p:txBody>
          <a:bodyPr vert="horz" lIns="91440" tIns="45720" rIns="91440" bIns="45720" rtlCol="0" anchor="ctr">
            <a:noAutofit/>
          </a:bodyPr>
          <a:lstStyle/>
          <a:p>
            <a:r>
              <a:rPr lang="ru-RU" b="1" dirty="0">
                <a:latin typeface="Arial" panose="020B0604020202020204" pitchFamily="34" charset="0"/>
                <a:cs typeface="Arial" panose="020B0604020202020204" pitchFamily="34" charset="0"/>
              </a:rPr>
              <a:t>Полная доза профилактики с помощью</a:t>
            </a:r>
            <a:r>
              <a:rPr lang="ru-RU"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FVIII</a:t>
            </a:r>
            <a:r>
              <a:rPr lang="ru-RU" b="1" dirty="0">
                <a:latin typeface="Arial" panose="020B0604020202020204" pitchFamily="34" charset="0"/>
                <a:cs typeface="Arial" panose="020B0604020202020204" pitchFamily="34" charset="0"/>
              </a:rPr>
              <a:t> СПП</a:t>
            </a:r>
            <a:r>
              <a:rPr lang="en-US" b="1" dirty="0">
                <a:latin typeface="Arial" panose="020B0604020202020204" pitchFamily="34" charset="0"/>
                <a:cs typeface="Arial" panose="020B0604020202020204" pitchFamily="34" charset="0"/>
              </a:rPr>
              <a:t> – </a:t>
            </a:r>
            <a:r>
              <a:rPr lang="ru-RU" b="1" dirty="0">
                <a:latin typeface="Arial" panose="020B0604020202020204" pitchFamily="34" charset="0"/>
                <a:cs typeface="Arial" panose="020B0604020202020204" pitchFamily="34" charset="0"/>
              </a:rPr>
              <a:t> </a:t>
            </a:r>
            <a:r>
              <a:rPr lang="ru-RU" b="1" dirty="0">
                <a:solidFill>
                  <a:schemeClr val="accent1"/>
                </a:solidFill>
                <a:latin typeface="Arial" panose="020B0604020202020204" pitchFamily="34" charset="0"/>
                <a:cs typeface="Arial" panose="020B0604020202020204" pitchFamily="34" charset="0"/>
              </a:rPr>
              <a:t>переносится крайне тяжело</a:t>
            </a:r>
            <a:endParaRPr lang="en-CA" b="1" dirty="0">
              <a:solidFill>
                <a:schemeClr val="accent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F41B577D-0FA9-4F15-8D9D-83DF5BD9B148}"/>
              </a:ext>
            </a:extLst>
          </p:cNvPr>
          <p:cNvGrpSpPr/>
          <p:nvPr/>
        </p:nvGrpSpPr>
        <p:grpSpPr>
          <a:xfrm>
            <a:off x="870858" y="1231748"/>
            <a:ext cx="10450286" cy="5285092"/>
            <a:chOff x="7938" y="795338"/>
            <a:chExt cx="12176125" cy="6157912"/>
          </a:xfrm>
        </p:grpSpPr>
        <p:pic>
          <p:nvPicPr>
            <p:cNvPr id="316419" name="Picture 2" descr="http://www.iihl.org/Media/Default/Images/2014-calendar-templat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7681" t="12810" r="7681" b="2562"/>
            <a:stretch>
              <a:fillRect/>
            </a:stretch>
          </p:blipFill>
          <p:spPr bwMode="auto">
            <a:xfrm>
              <a:off x="7938" y="795338"/>
              <a:ext cx="12176125" cy="6157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Oval 12"/>
            <p:cNvSpPr/>
            <p:nvPr/>
          </p:nvSpPr>
          <p:spPr bwMode="auto">
            <a:xfrm>
              <a:off x="2068513"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 name="Oval 13"/>
            <p:cNvSpPr/>
            <p:nvPr/>
          </p:nvSpPr>
          <p:spPr bwMode="auto">
            <a:xfrm>
              <a:off x="150813"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 name="Oval 14"/>
            <p:cNvSpPr/>
            <p:nvPr/>
          </p:nvSpPr>
          <p:spPr bwMode="auto">
            <a:xfrm>
              <a:off x="903288" y="230663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 name="Oval 15"/>
            <p:cNvSpPr/>
            <p:nvPr/>
          </p:nvSpPr>
          <p:spPr bwMode="auto">
            <a:xfrm>
              <a:off x="1665288"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 name="Oval 16"/>
            <p:cNvSpPr/>
            <p:nvPr/>
          </p:nvSpPr>
          <p:spPr bwMode="auto">
            <a:xfrm>
              <a:off x="2451100" y="23114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 name="Oval 17"/>
            <p:cNvSpPr/>
            <p:nvPr/>
          </p:nvSpPr>
          <p:spPr bwMode="auto">
            <a:xfrm>
              <a:off x="463550" y="2574925"/>
              <a:ext cx="385763"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 name="Oval 19"/>
            <p:cNvSpPr/>
            <p:nvPr/>
          </p:nvSpPr>
          <p:spPr bwMode="auto">
            <a:xfrm>
              <a:off x="2068513" y="25796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 name="Oval 20"/>
            <p:cNvSpPr/>
            <p:nvPr/>
          </p:nvSpPr>
          <p:spPr bwMode="auto">
            <a:xfrm>
              <a:off x="1282700" y="2584450"/>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 name="Oval 21"/>
            <p:cNvSpPr/>
            <p:nvPr/>
          </p:nvSpPr>
          <p:spPr bwMode="auto">
            <a:xfrm>
              <a:off x="1301750" y="15240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 name="Oval 22"/>
            <p:cNvSpPr/>
            <p:nvPr/>
          </p:nvSpPr>
          <p:spPr bwMode="auto">
            <a:xfrm>
              <a:off x="2068513" y="15240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 name="Oval 23"/>
            <p:cNvSpPr/>
            <p:nvPr/>
          </p:nvSpPr>
          <p:spPr bwMode="auto">
            <a:xfrm>
              <a:off x="1684338" y="1797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 name="Oval 24"/>
            <p:cNvSpPr/>
            <p:nvPr/>
          </p:nvSpPr>
          <p:spPr bwMode="auto">
            <a:xfrm>
              <a:off x="919163" y="1792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 name="Oval 25"/>
            <p:cNvSpPr/>
            <p:nvPr/>
          </p:nvSpPr>
          <p:spPr bwMode="auto">
            <a:xfrm>
              <a:off x="150813" y="1793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 name="Oval 26"/>
            <p:cNvSpPr/>
            <p:nvPr/>
          </p:nvSpPr>
          <p:spPr bwMode="auto">
            <a:xfrm>
              <a:off x="533400" y="2047875"/>
              <a:ext cx="385763"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 name="Oval 27"/>
            <p:cNvSpPr/>
            <p:nvPr/>
          </p:nvSpPr>
          <p:spPr bwMode="auto">
            <a:xfrm>
              <a:off x="130175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 name="Oval 28"/>
            <p:cNvSpPr/>
            <p:nvPr/>
          </p:nvSpPr>
          <p:spPr bwMode="auto">
            <a:xfrm>
              <a:off x="2451100" y="18018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 name="Oval 29"/>
            <p:cNvSpPr/>
            <p:nvPr/>
          </p:nvSpPr>
          <p:spPr bwMode="auto">
            <a:xfrm>
              <a:off x="5095875" y="2047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 name="Oval 30"/>
            <p:cNvSpPr/>
            <p:nvPr/>
          </p:nvSpPr>
          <p:spPr bwMode="auto">
            <a:xfrm>
              <a:off x="3178175" y="230663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 name="Oval 31"/>
            <p:cNvSpPr/>
            <p:nvPr/>
          </p:nvSpPr>
          <p:spPr bwMode="auto">
            <a:xfrm>
              <a:off x="3933825" y="2306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 name="Oval 32"/>
            <p:cNvSpPr/>
            <p:nvPr/>
          </p:nvSpPr>
          <p:spPr bwMode="auto">
            <a:xfrm>
              <a:off x="4692650" y="23066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 name="Oval 33"/>
            <p:cNvSpPr/>
            <p:nvPr/>
          </p:nvSpPr>
          <p:spPr bwMode="auto">
            <a:xfrm>
              <a:off x="5480050" y="2311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 name="Oval 34"/>
            <p:cNvSpPr/>
            <p:nvPr/>
          </p:nvSpPr>
          <p:spPr bwMode="auto">
            <a:xfrm>
              <a:off x="3494088" y="25749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 name="Oval 35"/>
            <p:cNvSpPr/>
            <p:nvPr/>
          </p:nvSpPr>
          <p:spPr bwMode="auto">
            <a:xfrm>
              <a:off x="5095875" y="25796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 name="Oval 36"/>
            <p:cNvSpPr/>
            <p:nvPr/>
          </p:nvSpPr>
          <p:spPr bwMode="auto">
            <a:xfrm>
              <a:off x="43100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 name="Oval 39"/>
            <p:cNvSpPr/>
            <p:nvPr/>
          </p:nvSpPr>
          <p:spPr bwMode="auto">
            <a:xfrm>
              <a:off x="4713288" y="179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 name="Oval 40"/>
            <p:cNvSpPr/>
            <p:nvPr/>
          </p:nvSpPr>
          <p:spPr bwMode="auto">
            <a:xfrm>
              <a:off x="3946525" y="1792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 name="Oval 41"/>
            <p:cNvSpPr/>
            <p:nvPr/>
          </p:nvSpPr>
          <p:spPr bwMode="auto">
            <a:xfrm>
              <a:off x="3178175" y="1793875"/>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 name="Oval 42"/>
            <p:cNvSpPr/>
            <p:nvPr/>
          </p:nvSpPr>
          <p:spPr bwMode="auto">
            <a:xfrm>
              <a:off x="3563938"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 name="Oval 43"/>
            <p:cNvSpPr/>
            <p:nvPr/>
          </p:nvSpPr>
          <p:spPr bwMode="auto">
            <a:xfrm>
              <a:off x="433070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 name="Oval 44"/>
            <p:cNvSpPr/>
            <p:nvPr/>
          </p:nvSpPr>
          <p:spPr bwMode="auto">
            <a:xfrm>
              <a:off x="5480050" y="1801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 name="Oval 45"/>
            <p:cNvSpPr/>
            <p:nvPr/>
          </p:nvSpPr>
          <p:spPr bwMode="auto">
            <a:xfrm>
              <a:off x="8181975" y="20589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7" name="Oval 46"/>
            <p:cNvSpPr/>
            <p:nvPr/>
          </p:nvSpPr>
          <p:spPr bwMode="auto">
            <a:xfrm>
              <a:off x="626586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8" name="Oval 47"/>
            <p:cNvSpPr/>
            <p:nvPr/>
          </p:nvSpPr>
          <p:spPr bwMode="auto">
            <a:xfrm>
              <a:off x="70199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9" name="Oval 48"/>
            <p:cNvSpPr/>
            <p:nvPr/>
          </p:nvSpPr>
          <p:spPr bwMode="auto">
            <a:xfrm>
              <a:off x="7778750"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0" name="Oval 49"/>
            <p:cNvSpPr/>
            <p:nvPr/>
          </p:nvSpPr>
          <p:spPr bwMode="auto">
            <a:xfrm>
              <a:off x="8567738" y="232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1" name="Oval 50"/>
            <p:cNvSpPr/>
            <p:nvPr/>
          </p:nvSpPr>
          <p:spPr bwMode="auto">
            <a:xfrm>
              <a:off x="6580188"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2" name="Oval 51"/>
            <p:cNvSpPr/>
            <p:nvPr/>
          </p:nvSpPr>
          <p:spPr bwMode="auto">
            <a:xfrm>
              <a:off x="8181975" y="2589213"/>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3" name="Oval 52"/>
            <p:cNvSpPr/>
            <p:nvPr/>
          </p:nvSpPr>
          <p:spPr bwMode="auto">
            <a:xfrm>
              <a:off x="7396163"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6" name="Oval 55"/>
            <p:cNvSpPr/>
            <p:nvPr/>
          </p:nvSpPr>
          <p:spPr bwMode="auto">
            <a:xfrm>
              <a:off x="7799388"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7" name="Oval 56"/>
            <p:cNvSpPr/>
            <p:nvPr/>
          </p:nvSpPr>
          <p:spPr bwMode="auto">
            <a:xfrm>
              <a:off x="7032625"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8" name="Oval 57"/>
            <p:cNvSpPr/>
            <p:nvPr/>
          </p:nvSpPr>
          <p:spPr bwMode="auto">
            <a:xfrm>
              <a:off x="6265863" y="180340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9" name="Oval 58"/>
            <p:cNvSpPr/>
            <p:nvPr/>
          </p:nvSpPr>
          <p:spPr bwMode="auto">
            <a:xfrm>
              <a:off x="6650038" y="20589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60" name="Oval 59"/>
            <p:cNvSpPr/>
            <p:nvPr/>
          </p:nvSpPr>
          <p:spPr bwMode="auto">
            <a:xfrm>
              <a:off x="7415213"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61" name="Oval 60"/>
            <p:cNvSpPr/>
            <p:nvPr/>
          </p:nvSpPr>
          <p:spPr bwMode="auto">
            <a:xfrm>
              <a:off x="8567738" y="1812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78" name="Oval 77"/>
            <p:cNvSpPr/>
            <p:nvPr/>
          </p:nvSpPr>
          <p:spPr bwMode="auto">
            <a:xfrm>
              <a:off x="2451100" y="4052888"/>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79" name="Oval 78"/>
            <p:cNvSpPr/>
            <p:nvPr/>
          </p:nvSpPr>
          <p:spPr bwMode="auto">
            <a:xfrm>
              <a:off x="53340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0" name="Oval 79"/>
            <p:cNvSpPr/>
            <p:nvPr/>
          </p:nvSpPr>
          <p:spPr bwMode="auto">
            <a:xfrm>
              <a:off x="1289050"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1" name="Oval 80"/>
            <p:cNvSpPr/>
            <p:nvPr/>
          </p:nvSpPr>
          <p:spPr bwMode="auto">
            <a:xfrm>
              <a:off x="2047875"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2" name="Oval 81"/>
            <p:cNvSpPr/>
            <p:nvPr/>
          </p:nvSpPr>
          <p:spPr bwMode="auto">
            <a:xfrm>
              <a:off x="42863" y="45767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3" name="Oval 82"/>
            <p:cNvSpPr/>
            <p:nvPr/>
          </p:nvSpPr>
          <p:spPr bwMode="auto">
            <a:xfrm>
              <a:off x="849313"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4" name="Oval 83"/>
            <p:cNvSpPr/>
            <p:nvPr/>
          </p:nvSpPr>
          <p:spPr bwMode="auto">
            <a:xfrm>
              <a:off x="2451100" y="4583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5" name="Oval 84"/>
            <p:cNvSpPr/>
            <p:nvPr/>
          </p:nvSpPr>
          <p:spPr bwMode="auto">
            <a:xfrm>
              <a:off x="1665288"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6" name="Oval 85"/>
            <p:cNvSpPr/>
            <p:nvPr/>
          </p:nvSpPr>
          <p:spPr bwMode="auto">
            <a:xfrm>
              <a:off x="1684338"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7" name="Oval 86"/>
            <p:cNvSpPr/>
            <p:nvPr/>
          </p:nvSpPr>
          <p:spPr bwMode="auto">
            <a:xfrm>
              <a:off x="2451100" y="35290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8" name="Oval 87"/>
            <p:cNvSpPr/>
            <p:nvPr/>
          </p:nvSpPr>
          <p:spPr bwMode="auto">
            <a:xfrm>
              <a:off x="2068513" y="38020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9" name="Oval 88"/>
            <p:cNvSpPr/>
            <p:nvPr/>
          </p:nvSpPr>
          <p:spPr bwMode="auto">
            <a:xfrm>
              <a:off x="1301750"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0" name="Oval 89"/>
            <p:cNvSpPr/>
            <p:nvPr/>
          </p:nvSpPr>
          <p:spPr bwMode="auto">
            <a:xfrm>
              <a:off x="533400" y="37988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1" name="Oval 90"/>
            <p:cNvSpPr/>
            <p:nvPr/>
          </p:nvSpPr>
          <p:spPr bwMode="auto">
            <a:xfrm>
              <a:off x="919163"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2" name="Oval 91"/>
            <p:cNvSpPr/>
            <p:nvPr/>
          </p:nvSpPr>
          <p:spPr bwMode="auto">
            <a:xfrm>
              <a:off x="1684338" y="40592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3" name="Oval 92"/>
            <p:cNvSpPr/>
            <p:nvPr/>
          </p:nvSpPr>
          <p:spPr bwMode="auto">
            <a:xfrm>
              <a:off x="61913" y="40608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26" name="Oval 125"/>
            <p:cNvSpPr/>
            <p:nvPr/>
          </p:nvSpPr>
          <p:spPr bwMode="auto">
            <a:xfrm>
              <a:off x="10890250" y="2058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28" name="Oval 127"/>
            <p:cNvSpPr/>
            <p:nvPr/>
          </p:nvSpPr>
          <p:spPr bwMode="auto">
            <a:xfrm>
              <a:off x="972661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29" name="Oval 128"/>
            <p:cNvSpPr/>
            <p:nvPr/>
          </p:nvSpPr>
          <p:spPr bwMode="auto">
            <a:xfrm>
              <a:off x="104870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0" name="Oval 129"/>
            <p:cNvSpPr/>
            <p:nvPr/>
          </p:nvSpPr>
          <p:spPr bwMode="auto">
            <a:xfrm>
              <a:off x="11272838" y="2320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1" name="Oval 130"/>
            <p:cNvSpPr/>
            <p:nvPr/>
          </p:nvSpPr>
          <p:spPr bwMode="auto">
            <a:xfrm>
              <a:off x="92884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2" name="Oval 131"/>
            <p:cNvSpPr/>
            <p:nvPr/>
          </p:nvSpPr>
          <p:spPr bwMode="auto">
            <a:xfrm>
              <a:off x="11652250" y="204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3" name="Oval 132"/>
            <p:cNvSpPr/>
            <p:nvPr/>
          </p:nvSpPr>
          <p:spPr bwMode="auto">
            <a:xfrm>
              <a:off x="10104438"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4" name="Oval 133"/>
            <p:cNvSpPr/>
            <p:nvPr/>
          </p:nvSpPr>
          <p:spPr bwMode="auto">
            <a:xfrm>
              <a:off x="10123488" y="1535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5" name="Oval 134"/>
            <p:cNvSpPr/>
            <p:nvPr/>
          </p:nvSpPr>
          <p:spPr bwMode="auto">
            <a:xfrm>
              <a:off x="10890250" y="1535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6" name="Oval 135"/>
            <p:cNvSpPr/>
            <p:nvPr/>
          </p:nvSpPr>
          <p:spPr bwMode="auto">
            <a:xfrm>
              <a:off x="10507663"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7" name="Oval 136"/>
            <p:cNvSpPr/>
            <p:nvPr/>
          </p:nvSpPr>
          <p:spPr bwMode="auto">
            <a:xfrm>
              <a:off x="9740900"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8" name="Oval 137"/>
            <p:cNvSpPr/>
            <p:nvPr/>
          </p:nvSpPr>
          <p:spPr bwMode="auto">
            <a:xfrm>
              <a:off x="11634788" y="1528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9" name="Oval 138"/>
            <p:cNvSpPr/>
            <p:nvPr/>
          </p:nvSpPr>
          <p:spPr bwMode="auto">
            <a:xfrm>
              <a:off x="9355138" y="20589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0" name="Oval 139"/>
            <p:cNvSpPr/>
            <p:nvPr/>
          </p:nvSpPr>
          <p:spPr bwMode="auto">
            <a:xfrm>
              <a:off x="10123488"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1" name="Oval 140"/>
            <p:cNvSpPr/>
            <p:nvPr/>
          </p:nvSpPr>
          <p:spPr bwMode="auto">
            <a:xfrm>
              <a:off x="11272838" y="1812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2" name="Oval 141"/>
            <p:cNvSpPr/>
            <p:nvPr/>
          </p:nvSpPr>
          <p:spPr bwMode="auto">
            <a:xfrm>
              <a:off x="434340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3" name="Oval 142"/>
            <p:cNvSpPr/>
            <p:nvPr/>
          </p:nvSpPr>
          <p:spPr bwMode="auto">
            <a:xfrm>
              <a:off x="3178175" y="4329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4" name="Oval 143"/>
            <p:cNvSpPr/>
            <p:nvPr/>
          </p:nvSpPr>
          <p:spPr bwMode="auto">
            <a:xfrm>
              <a:off x="3940175"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5" name="Oval 144"/>
            <p:cNvSpPr/>
            <p:nvPr/>
          </p:nvSpPr>
          <p:spPr bwMode="auto">
            <a:xfrm>
              <a:off x="4725988" y="4333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6" name="Oval 145"/>
            <p:cNvSpPr/>
            <p:nvPr/>
          </p:nvSpPr>
          <p:spPr bwMode="auto">
            <a:xfrm>
              <a:off x="5521325" y="43195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7" name="Oval 146"/>
            <p:cNvSpPr/>
            <p:nvPr/>
          </p:nvSpPr>
          <p:spPr bwMode="auto">
            <a:xfrm>
              <a:off x="5103813" y="4064000"/>
              <a:ext cx="385762"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8" name="Oval 147"/>
            <p:cNvSpPr/>
            <p:nvPr/>
          </p:nvSpPr>
          <p:spPr bwMode="auto">
            <a:xfrm>
              <a:off x="3557588" y="460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9" name="Oval 148"/>
            <p:cNvSpPr/>
            <p:nvPr/>
          </p:nvSpPr>
          <p:spPr bwMode="auto">
            <a:xfrm>
              <a:off x="3576638"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0" name="Oval 149"/>
            <p:cNvSpPr/>
            <p:nvPr/>
          </p:nvSpPr>
          <p:spPr bwMode="auto">
            <a:xfrm>
              <a:off x="4343400"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1" name="Oval 150"/>
            <p:cNvSpPr/>
            <p:nvPr/>
          </p:nvSpPr>
          <p:spPr bwMode="auto">
            <a:xfrm>
              <a:off x="3959225"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2" name="Oval 151"/>
            <p:cNvSpPr/>
            <p:nvPr/>
          </p:nvSpPr>
          <p:spPr bwMode="auto">
            <a:xfrm>
              <a:off x="3194050"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3" name="Oval 152"/>
            <p:cNvSpPr/>
            <p:nvPr/>
          </p:nvSpPr>
          <p:spPr bwMode="auto">
            <a:xfrm>
              <a:off x="5087938" y="35433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4" name="Oval 153"/>
            <p:cNvSpPr/>
            <p:nvPr/>
          </p:nvSpPr>
          <p:spPr bwMode="auto">
            <a:xfrm>
              <a:off x="5521325"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5" name="Oval 154"/>
            <p:cNvSpPr/>
            <p:nvPr/>
          </p:nvSpPr>
          <p:spPr bwMode="auto">
            <a:xfrm>
              <a:off x="3576638"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6" name="Oval 155"/>
            <p:cNvSpPr/>
            <p:nvPr/>
          </p:nvSpPr>
          <p:spPr bwMode="auto">
            <a:xfrm>
              <a:off x="4725988" y="3827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7" name="Oval 156"/>
            <p:cNvSpPr/>
            <p:nvPr/>
          </p:nvSpPr>
          <p:spPr bwMode="auto">
            <a:xfrm>
              <a:off x="8169275"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8" name="Oval 157"/>
            <p:cNvSpPr/>
            <p:nvPr/>
          </p:nvSpPr>
          <p:spPr bwMode="auto">
            <a:xfrm>
              <a:off x="6253163" y="43291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9" name="Oval 158"/>
            <p:cNvSpPr/>
            <p:nvPr/>
          </p:nvSpPr>
          <p:spPr bwMode="auto">
            <a:xfrm>
              <a:off x="7005638" y="4329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0" name="Oval 159"/>
            <p:cNvSpPr/>
            <p:nvPr/>
          </p:nvSpPr>
          <p:spPr bwMode="auto">
            <a:xfrm>
              <a:off x="7766050"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1" name="Oval 160"/>
            <p:cNvSpPr/>
            <p:nvPr/>
          </p:nvSpPr>
          <p:spPr bwMode="auto">
            <a:xfrm>
              <a:off x="8551863" y="4333875"/>
              <a:ext cx="385762"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2" name="Oval 161"/>
            <p:cNvSpPr/>
            <p:nvPr/>
          </p:nvSpPr>
          <p:spPr bwMode="auto">
            <a:xfrm>
              <a:off x="6565900" y="4597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4" name="Oval 163"/>
            <p:cNvSpPr/>
            <p:nvPr/>
          </p:nvSpPr>
          <p:spPr bwMode="auto">
            <a:xfrm>
              <a:off x="7381875" y="46069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5" name="Oval 164"/>
            <p:cNvSpPr/>
            <p:nvPr/>
          </p:nvSpPr>
          <p:spPr bwMode="auto">
            <a:xfrm>
              <a:off x="7402513"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6" name="Oval 165"/>
            <p:cNvSpPr/>
            <p:nvPr/>
          </p:nvSpPr>
          <p:spPr bwMode="auto">
            <a:xfrm>
              <a:off x="8169275"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7" name="Oval 166"/>
            <p:cNvSpPr/>
            <p:nvPr/>
          </p:nvSpPr>
          <p:spPr bwMode="auto">
            <a:xfrm>
              <a:off x="7785100"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8" name="Oval 167"/>
            <p:cNvSpPr/>
            <p:nvPr/>
          </p:nvSpPr>
          <p:spPr bwMode="auto">
            <a:xfrm>
              <a:off x="7018338" y="381635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9" name="Oval 168"/>
            <p:cNvSpPr/>
            <p:nvPr/>
          </p:nvSpPr>
          <p:spPr bwMode="auto">
            <a:xfrm>
              <a:off x="6253163" y="3817938"/>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0" name="Oval 169"/>
            <p:cNvSpPr/>
            <p:nvPr/>
          </p:nvSpPr>
          <p:spPr bwMode="auto">
            <a:xfrm>
              <a:off x="663575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1" name="Oval 170"/>
            <p:cNvSpPr/>
            <p:nvPr/>
          </p:nvSpPr>
          <p:spPr bwMode="auto">
            <a:xfrm>
              <a:off x="7402513"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2" name="Oval 171"/>
            <p:cNvSpPr/>
            <p:nvPr/>
          </p:nvSpPr>
          <p:spPr bwMode="auto">
            <a:xfrm>
              <a:off x="8551863" y="3827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3" name="Oval 172"/>
            <p:cNvSpPr/>
            <p:nvPr/>
          </p:nvSpPr>
          <p:spPr bwMode="auto">
            <a:xfrm>
              <a:off x="11320463" y="40528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4" name="Oval 173"/>
            <p:cNvSpPr/>
            <p:nvPr/>
          </p:nvSpPr>
          <p:spPr bwMode="auto">
            <a:xfrm>
              <a:off x="9402763"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5" name="Oval 174"/>
            <p:cNvSpPr/>
            <p:nvPr/>
          </p:nvSpPr>
          <p:spPr bwMode="auto">
            <a:xfrm>
              <a:off x="10156825"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6" name="Oval 175"/>
            <p:cNvSpPr/>
            <p:nvPr/>
          </p:nvSpPr>
          <p:spPr bwMode="auto">
            <a:xfrm>
              <a:off x="1091565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7" name="Oval 176"/>
            <p:cNvSpPr/>
            <p:nvPr/>
          </p:nvSpPr>
          <p:spPr bwMode="auto">
            <a:xfrm>
              <a:off x="11704638" y="4314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8" name="Oval 177"/>
            <p:cNvSpPr/>
            <p:nvPr/>
          </p:nvSpPr>
          <p:spPr bwMode="auto">
            <a:xfrm>
              <a:off x="9717088"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9" name="Oval 178"/>
            <p:cNvSpPr/>
            <p:nvPr/>
          </p:nvSpPr>
          <p:spPr bwMode="auto">
            <a:xfrm>
              <a:off x="11320463" y="4583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0" name="Oval 179"/>
            <p:cNvSpPr/>
            <p:nvPr/>
          </p:nvSpPr>
          <p:spPr bwMode="auto">
            <a:xfrm>
              <a:off x="10533063"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2" name="Oval 181"/>
            <p:cNvSpPr/>
            <p:nvPr/>
          </p:nvSpPr>
          <p:spPr bwMode="auto">
            <a:xfrm>
              <a:off x="11320463"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3" name="Oval 182"/>
            <p:cNvSpPr/>
            <p:nvPr/>
          </p:nvSpPr>
          <p:spPr bwMode="auto">
            <a:xfrm>
              <a:off x="10937875" y="3802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4" name="Oval 183"/>
            <p:cNvSpPr/>
            <p:nvPr/>
          </p:nvSpPr>
          <p:spPr bwMode="auto">
            <a:xfrm>
              <a:off x="10169525"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5" name="Oval 184"/>
            <p:cNvSpPr/>
            <p:nvPr/>
          </p:nvSpPr>
          <p:spPr bwMode="auto">
            <a:xfrm>
              <a:off x="9402763" y="37988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6" name="Oval 185"/>
            <p:cNvSpPr/>
            <p:nvPr/>
          </p:nvSpPr>
          <p:spPr bwMode="auto">
            <a:xfrm>
              <a:off x="9786938"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7" name="Oval 186"/>
            <p:cNvSpPr/>
            <p:nvPr/>
          </p:nvSpPr>
          <p:spPr bwMode="auto">
            <a:xfrm>
              <a:off x="10552113" y="4059238"/>
              <a:ext cx="385762"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8" name="Oval 187"/>
            <p:cNvSpPr/>
            <p:nvPr/>
          </p:nvSpPr>
          <p:spPr bwMode="auto">
            <a:xfrm>
              <a:off x="11704638" y="3806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9" name="Oval 188"/>
            <p:cNvSpPr/>
            <p:nvPr/>
          </p:nvSpPr>
          <p:spPr bwMode="auto">
            <a:xfrm>
              <a:off x="2044700"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0" name="Oval 189"/>
            <p:cNvSpPr/>
            <p:nvPr/>
          </p:nvSpPr>
          <p:spPr bwMode="auto">
            <a:xfrm>
              <a:off x="128588" y="6369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1" name="Oval 190"/>
            <p:cNvSpPr/>
            <p:nvPr/>
          </p:nvSpPr>
          <p:spPr bwMode="auto">
            <a:xfrm>
              <a:off x="881063" y="6369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2" name="Oval 191"/>
            <p:cNvSpPr/>
            <p:nvPr/>
          </p:nvSpPr>
          <p:spPr bwMode="auto">
            <a:xfrm>
              <a:off x="1641475" y="63690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3" name="Oval 192"/>
            <p:cNvSpPr/>
            <p:nvPr/>
          </p:nvSpPr>
          <p:spPr bwMode="auto">
            <a:xfrm>
              <a:off x="2428875" y="6373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4" name="Oval 193"/>
            <p:cNvSpPr/>
            <p:nvPr/>
          </p:nvSpPr>
          <p:spPr bwMode="auto">
            <a:xfrm>
              <a:off x="441325" y="66373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5" name="Oval 194"/>
            <p:cNvSpPr/>
            <p:nvPr/>
          </p:nvSpPr>
          <p:spPr bwMode="auto">
            <a:xfrm>
              <a:off x="493713" y="55689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7" name="Oval 196"/>
            <p:cNvSpPr/>
            <p:nvPr/>
          </p:nvSpPr>
          <p:spPr bwMode="auto">
            <a:xfrm>
              <a:off x="1277938" y="55864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8" name="Oval 197"/>
            <p:cNvSpPr/>
            <p:nvPr/>
          </p:nvSpPr>
          <p:spPr bwMode="auto">
            <a:xfrm>
              <a:off x="2044700" y="55864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9" name="Oval 198"/>
            <p:cNvSpPr/>
            <p:nvPr/>
          </p:nvSpPr>
          <p:spPr bwMode="auto">
            <a:xfrm>
              <a:off x="1660525" y="585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0" name="Oval 199"/>
            <p:cNvSpPr/>
            <p:nvPr/>
          </p:nvSpPr>
          <p:spPr bwMode="auto">
            <a:xfrm>
              <a:off x="895350" y="58547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1" name="Oval 200"/>
            <p:cNvSpPr/>
            <p:nvPr/>
          </p:nvSpPr>
          <p:spPr bwMode="auto">
            <a:xfrm>
              <a:off x="128588" y="5856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2" name="Oval 201"/>
            <p:cNvSpPr/>
            <p:nvPr/>
          </p:nvSpPr>
          <p:spPr bwMode="auto">
            <a:xfrm>
              <a:off x="511175"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3" name="Oval 202"/>
            <p:cNvSpPr/>
            <p:nvPr/>
          </p:nvSpPr>
          <p:spPr bwMode="auto">
            <a:xfrm>
              <a:off x="1277938" y="6118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4" name="Oval 203"/>
            <p:cNvSpPr/>
            <p:nvPr/>
          </p:nvSpPr>
          <p:spPr bwMode="auto">
            <a:xfrm>
              <a:off x="2428875" y="5864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5" name="Oval 204"/>
            <p:cNvSpPr/>
            <p:nvPr/>
          </p:nvSpPr>
          <p:spPr bwMode="auto">
            <a:xfrm>
              <a:off x="511968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6" name="Oval 205"/>
            <p:cNvSpPr/>
            <p:nvPr/>
          </p:nvSpPr>
          <p:spPr bwMode="auto">
            <a:xfrm>
              <a:off x="320198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7" name="Oval 206"/>
            <p:cNvSpPr/>
            <p:nvPr/>
          </p:nvSpPr>
          <p:spPr bwMode="auto">
            <a:xfrm>
              <a:off x="3954463"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8" name="Oval 207"/>
            <p:cNvSpPr/>
            <p:nvPr/>
          </p:nvSpPr>
          <p:spPr bwMode="auto">
            <a:xfrm>
              <a:off x="4714875"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9" name="Oval 208"/>
            <p:cNvSpPr/>
            <p:nvPr/>
          </p:nvSpPr>
          <p:spPr bwMode="auto">
            <a:xfrm>
              <a:off x="5502275"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0" name="Oval 209"/>
            <p:cNvSpPr/>
            <p:nvPr/>
          </p:nvSpPr>
          <p:spPr bwMode="auto">
            <a:xfrm>
              <a:off x="3514725"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1" name="Oval 210"/>
            <p:cNvSpPr/>
            <p:nvPr/>
          </p:nvSpPr>
          <p:spPr bwMode="auto">
            <a:xfrm>
              <a:off x="5119688" y="6659563"/>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2" name="Oval 211"/>
            <p:cNvSpPr/>
            <p:nvPr/>
          </p:nvSpPr>
          <p:spPr bwMode="auto">
            <a:xfrm>
              <a:off x="4330700"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3" name="Oval 212"/>
            <p:cNvSpPr/>
            <p:nvPr/>
          </p:nvSpPr>
          <p:spPr bwMode="auto">
            <a:xfrm>
              <a:off x="435133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4" name="Oval 213"/>
            <p:cNvSpPr/>
            <p:nvPr/>
          </p:nvSpPr>
          <p:spPr bwMode="auto">
            <a:xfrm>
              <a:off x="511968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5" name="Oval 214"/>
            <p:cNvSpPr/>
            <p:nvPr/>
          </p:nvSpPr>
          <p:spPr bwMode="auto">
            <a:xfrm>
              <a:off x="4733925" y="58801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6" name="Oval 215"/>
            <p:cNvSpPr/>
            <p:nvPr/>
          </p:nvSpPr>
          <p:spPr bwMode="auto">
            <a:xfrm>
              <a:off x="3967163"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7" name="Oval 216"/>
            <p:cNvSpPr/>
            <p:nvPr/>
          </p:nvSpPr>
          <p:spPr bwMode="auto">
            <a:xfrm>
              <a:off x="3201988" y="587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8" name="Oval 217"/>
            <p:cNvSpPr/>
            <p:nvPr/>
          </p:nvSpPr>
          <p:spPr bwMode="auto">
            <a:xfrm>
              <a:off x="3584575"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9" name="Oval 218"/>
            <p:cNvSpPr/>
            <p:nvPr/>
          </p:nvSpPr>
          <p:spPr bwMode="auto">
            <a:xfrm>
              <a:off x="4351338" y="61372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0" name="Oval 219"/>
            <p:cNvSpPr/>
            <p:nvPr/>
          </p:nvSpPr>
          <p:spPr bwMode="auto">
            <a:xfrm>
              <a:off x="5502275"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1" name="Oval 220"/>
            <p:cNvSpPr/>
            <p:nvPr/>
          </p:nvSpPr>
          <p:spPr bwMode="auto">
            <a:xfrm>
              <a:off x="8147050"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2" name="Oval 221"/>
            <p:cNvSpPr/>
            <p:nvPr/>
          </p:nvSpPr>
          <p:spPr bwMode="auto">
            <a:xfrm>
              <a:off x="6229350"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3" name="Oval 222"/>
            <p:cNvSpPr/>
            <p:nvPr/>
          </p:nvSpPr>
          <p:spPr bwMode="auto">
            <a:xfrm>
              <a:off x="6981825"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4" name="Oval 223"/>
            <p:cNvSpPr/>
            <p:nvPr/>
          </p:nvSpPr>
          <p:spPr bwMode="auto">
            <a:xfrm>
              <a:off x="774223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5" name="Oval 224"/>
            <p:cNvSpPr/>
            <p:nvPr/>
          </p:nvSpPr>
          <p:spPr bwMode="auto">
            <a:xfrm>
              <a:off x="8529638"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6" name="Oval 225"/>
            <p:cNvSpPr/>
            <p:nvPr/>
          </p:nvSpPr>
          <p:spPr bwMode="auto">
            <a:xfrm>
              <a:off x="6542088"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7" name="Oval 226"/>
            <p:cNvSpPr/>
            <p:nvPr/>
          </p:nvSpPr>
          <p:spPr bwMode="auto">
            <a:xfrm>
              <a:off x="8147050" y="6659563"/>
              <a:ext cx="382588"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8" name="Oval 227"/>
            <p:cNvSpPr/>
            <p:nvPr/>
          </p:nvSpPr>
          <p:spPr bwMode="auto">
            <a:xfrm>
              <a:off x="7358063"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0" name="Oval 229"/>
            <p:cNvSpPr/>
            <p:nvPr/>
          </p:nvSpPr>
          <p:spPr bwMode="auto">
            <a:xfrm>
              <a:off x="7761288" y="5880100"/>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1" name="Oval 230"/>
            <p:cNvSpPr/>
            <p:nvPr/>
          </p:nvSpPr>
          <p:spPr bwMode="auto">
            <a:xfrm>
              <a:off x="6994525"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2" name="Oval 231"/>
            <p:cNvSpPr/>
            <p:nvPr/>
          </p:nvSpPr>
          <p:spPr bwMode="auto">
            <a:xfrm>
              <a:off x="6229350" y="5876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3" name="Oval 232"/>
            <p:cNvSpPr/>
            <p:nvPr/>
          </p:nvSpPr>
          <p:spPr bwMode="auto">
            <a:xfrm>
              <a:off x="661193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4" name="Oval 233"/>
            <p:cNvSpPr/>
            <p:nvPr/>
          </p:nvSpPr>
          <p:spPr bwMode="auto">
            <a:xfrm>
              <a:off x="7378700" y="613727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5" name="Oval 234"/>
            <p:cNvSpPr/>
            <p:nvPr/>
          </p:nvSpPr>
          <p:spPr bwMode="auto">
            <a:xfrm>
              <a:off x="8529638"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6" name="Oval 235"/>
            <p:cNvSpPr/>
            <p:nvPr/>
          </p:nvSpPr>
          <p:spPr bwMode="auto">
            <a:xfrm>
              <a:off x="11272838" y="6113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7" name="Oval 236"/>
            <p:cNvSpPr/>
            <p:nvPr/>
          </p:nvSpPr>
          <p:spPr bwMode="auto">
            <a:xfrm>
              <a:off x="9355138" y="63722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8" name="Oval 237"/>
            <p:cNvSpPr/>
            <p:nvPr/>
          </p:nvSpPr>
          <p:spPr bwMode="auto">
            <a:xfrm>
              <a:off x="10110788" y="6372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9" name="Oval 238"/>
            <p:cNvSpPr/>
            <p:nvPr/>
          </p:nvSpPr>
          <p:spPr bwMode="auto">
            <a:xfrm>
              <a:off x="10869613" y="6372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0" name="Oval 239"/>
            <p:cNvSpPr/>
            <p:nvPr/>
          </p:nvSpPr>
          <p:spPr bwMode="auto">
            <a:xfrm>
              <a:off x="11658600" y="6376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1" name="Oval 240"/>
            <p:cNvSpPr/>
            <p:nvPr/>
          </p:nvSpPr>
          <p:spPr bwMode="auto">
            <a:xfrm>
              <a:off x="9671050" y="66389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2" name="Oval 241"/>
            <p:cNvSpPr/>
            <p:nvPr/>
          </p:nvSpPr>
          <p:spPr bwMode="auto">
            <a:xfrm>
              <a:off x="9740900" y="55832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3" name="Oval 242"/>
            <p:cNvSpPr/>
            <p:nvPr/>
          </p:nvSpPr>
          <p:spPr bwMode="auto">
            <a:xfrm>
              <a:off x="10487025" y="66484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4" name="Oval 243"/>
            <p:cNvSpPr/>
            <p:nvPr/>
          </p:nvSpPr>
          <p:spPr bwMode="auto">
            <a:xfrm>
              <a:off x="10507663" y="55895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5" name="Oval 244"/>
            <p:cNvSpPr/>
            <p:nvPr/>
          </p:nvSpPr>
          <p:spPr bwMode="auto">
            <a:xfrm>
              <a:off x="11272838" y="55895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6" name="Oval 245"/>
            <p:cNvSpPr/>
            <p:nvPr/>
          </p:nvSpPr>
          <p:spPr bwMode="auto">
            <a:xfrm>
              <a:off x="10890250" y="5862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7" name="Oval 246"/>
            <p:cNvSpPr/>
            <p:nvPr/>
          </p:nvSpPr>
          <p:spPr bwMode="auto">
            <a:xfrm>
              <a:off x="10123488" y="585787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8" name="Oval 247"/>
            <p:cNvSpPr/>
            <p:nvPr/>
          </p:nvSpPr>
          <p:spPr bwMode="auto">
            <a:xfrm>
              <a:off x="9355138" y="5859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9" name="Oval 248"/>
            <p:cNvSpPr/>
            <p:nvPr/>
          </p:nvSpPr>
          <p:spPr bwMode="auto">
            <a:xfrm>
              <a:off x="9740900" y="61134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0" name="Oval 249"/>
            <p:cNvSpPr/>
            <p:nvPr/>
          </p:nvSpPr>
          <p:spPr bwMode="auto">
            <a:xfrm>
              <a:off x="10507663" y="61198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1" name="Oval 250"/>
            <p:cNvSpPr/>
            <p:nvPr/>
          </p:nvSpPr>
          <p:spPr bwMode="auto">
            <a:xfrm>
              <a:off x="11658600" y="58674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grpSp>
      <p:sp>
        <p:nvSpPr>
          <p:cNvPr id="252" name="TextBox 251">
            <a:extLst>
              <a:ext uri="{FF2B5EF4-FFF2-40B4-BE49-F238E27FC236}">
                <a16:creationId xmlns:a16="http://schemas.microsoft.com/office/drawing/2014/main" id="{DBCCB5E2-1B96-46AE-B93A-7DF1D59EF5BA}"/>
              </a:ext>
            </a:extLst>
          </p:cNvPr>
          <p:cNvSpPr txBox="1">
            <a:spLocks noChangeArrowheads="1"/>
          </p:cNvSpPr>
          <p:nvPr/>
        </p:nvSpPr>
        <p:spPr bwMode="auto">
          <a:xfrm>
            <a:off x="3965575" y="3518396"/>
            <a:ext cx="4548843" cy="769441"/>
          </a:xfrm>
          <a:prstGeom prst="rect">
            <a:avLst/>
          </a:prstGeom>
          <a:solidFill>
            <a:schemeClr val="accent1"/>
          </a:solidFill>
          <a:ln w="9525">
            <a:solidFill>
              <a:srgbClr val="811B56"/>
            </a:solidFill>
            <a:miter lim="800000"/>
            <a:headEnd/>
            <a:tailEnd/>
          </a:ln>
        </p:spPr>
        <p:txBody>
          <a:bodyPr wrap="square">
            <a:spAutoFit/>
          </a:bodyPr>
          <a:lstStyle>
            <a:lvl1pPr defTabSz="1217613">
              <a:spcBef>
                <a:spcPct val="50000"/>
              </a:spcBef>
              <a:buChar char="•"/>
              <a:defRPr sz="3200">
                <a:solidFill>
                  <a:schemeClr val="tx1"/>
                </a:solidFill>
                <a:latin typeface="Times New Roman" panose="02020603050405020304" pitchFamily="18" charset="0"/>
              </a:defRPr>
            </a:lvl1pPr>
            <a:lvl2pPr marL="742950" indent="-285750" defTabSz="1217613">
              <a:lnSpc>
                <a:spcPct val="90000"/>
              </a:lnSpc>
              <a:spcBef>
                <a:spcPct val="20000"/>
              </a:spcBef>
              <a:buChar char="–"/>
              <a:defRPr sz="2800">
                <a:solidFill>
                  <a:schemeClr val="tx1"/>
                </a:solidFill>
                <a:latin typeface="Times New Roman" panose="02020603050405020304" pitchFamily="18" charset="0"/>
              </a:defRPr>
            </a:lvl2pPr>
            <a:lvl3pPr marL="1143000" indent="-228600" defTabSz="1217613">
              <a:spcBef>
                <a:spcPct val="20000"/>
              </a:spcBef>
              <a:buChar char="•"/>
              <a:defRPr sz="2400">
                <a:solidFill>
                  <a:schemeClr val="tx1"/>
                </a:solidFill>
                <a:latin typeface="Times New Roman" panose="02020603050405020304" pitchFamily="18" charset="0"/>
              </a:defRPr>
            </a:lvl3pPr>
            <a:lvl4pPr marL="1600200" indent="-228600" defTabSz="1217613">
              <a:spcBef>
                <a:spcPct val="20000"/>
              </a:spcBef>
              <a:buChar char="–"/>
              <a:defRPr sz="2000">
                <a:solidFill>
                  <a:schemeClr val="tx1"/>
                </a:solidFill>
                <a:latin typeface="Times New Roman" panose="02020603050405020304" pitchFamily="18" charset="0"/>
              </a:defRPr>
            </a:lvl4pPr>
            <a:lvl5pPr marL="2057400" indent="-228600" defTabSz="1217613">
              <a:spcBef>
                <a:spcPct val="20000"/>
              </a:spcBef>
              <a:buChar char="»"/>
              <a:defRPr sz="2000">
                <a:solidFill>
                  <a:schemeClr val="tx1"/>
                </a:solidFill>
                <a:latin typeface="Times New Roman" panose="02020603050405020304" pitchFamily="18" charset="0"/>
              </a:defRPr>
            </a:lvl5pPr>
            <a:lvl6pPr marL="25146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1217613" rtl="0" eaLnBrk="0" fontAlgn="base" latinLnBrk="0" hangingPunct="0">
              <a:lnSpc>
                <a:spcPct val="100000"/>
              </a:lnSpc>
              <a:spcBef>
                <a:spcPct val="0"/>
              </a:spcBef>
              <a:spcAft>
                <a:spcPct val="0"/>
              </a:spcAft>
              <a:buClrTx/>
              <a:buSzTx/>
              <a:buFontTx/>
              <a:buNone/>
              <a:tabLst/>
              <a:defRPr/>
            </a:pPr>
            <a:r>
              <a:rPr kumimoji="0" lang="en-CA"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(182 </a:t>
            </a:r>
            <a:r>
              <a:rPr kumimoji="0" lang="ru-RU"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инъекции</a:t>
            </a:r>
            <a:r>
              <a:rPr kumimoji="0" lang="en-CA"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255" name="Rectangle: Rounded Corners 254" descr="A small child sitting on a bed&#10;&#10;Description automatically generated">
            <a:extLst>
              <a:ext uri="{FF2B5EF4-FFF2-40B4-BE49-F238E27FC236}">
                <a16:creationId xmlns:a16="http://schemas.microsoft.com/office/drawing/2014/main" id="{1CB1FD69-A222-4B8E-B7F5-41816CD266A2}"/>
              </a:ext>
            </a:extLst>
          </p:cNvPr>
          <p:cNvSpPr/>
          <p:nvPr/>
        </p:nvSpPr>
        <p:spPr>
          <a:xfrm>
            <a:off x="119336" y="4153958"/>
            <a:ext cx="1915725" cy="1915600"/>
          </a:xfrm>
          <a:prstGeom prst="roundRect">
            <a:avLst/>
          </a:prstGeom>
          <a:blipFill rotWithShape="1">
            <a:blip r:embed="rId5"/>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6" name="Rectangle: Rounded Corners 255" descr="A picture containing person, child, young, holding&#10;&#10;Description automatically generated">
            <a:extLst>
              <a:ext uri="{FF2B5EF4-FFF2-40B4-BE49-F238E27FC236}">
                <a16:creationId xmlns:a16="http://schemas.microsoft.com/office/drawing/2014/main" id="{09B4D2CF-B312-432C-AD78-36E130D5C742}"/>
              </a:ext>
            </a:extLst>
          </p:cNvPr>
          <p:cNvSpPr/>
          <p:nvPr/>
        </p:nvSpPr>
        <p:spPr>
          <a:xfrm>
            <a:off x="10266560" y="1926705"/>
            <a:ext cx="1915725" cy="1915600"/>
          </a:xfrm>
          <a:prstGeom prst="roundRect">
            <a:avLst/>
          </a:prstGeom>
          <a:blipFill rotWithShape="1">
            <a:blip r:embed="rId6"/>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51483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394270B-D387-48CA-B7F6-347FE8F4FBC8}"/>
              </a:ext>
            </a:extLst>
          </p:cNvPr>
          <p:cNvGrpSpPr/>
          <p:nvPr/>
        </p:nvGrpSpPr>
        <p:grpSpPr>
          <a:xfrm>
            <a:off x="870858" y="1231748"/>
            <a:ext cx="10450286" cy="5285092"/>
            <a:chOff x="7938" y="795338"/>
            <a:chExt cx="12176125" cy="6157912"/>
          </a:xfrm>
        </p:grpSpPr>
        <p:pic>
          <p:nvPicPr>
            <p:cNvPr id="324611" name="Picture 2" descr="http://www.iihl.org/Media/Default/Images/2014-calendar-templat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7681" t="12810" r="7681" b="2562"/>
            <a:stretch>
              <a:fillRect/>
            </a:stretch>
          </p:blipFill>
          <p:spPr bwMode="auto">
            <a:xfrm>
              <a:off x="7938" y="795338"/>
              <a:ext cx="12176125" cy="6157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Oval 12"/>
            <p:cNvSpPr/>
            <p:nvPr/>
          </p:nvSpPr>
          <p:spPr bwMode="auto">
            <a:xfrm>
              <a:off x="2068513"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 name="Oval 13"/>
            <p:cNvSpPr/>
            <p:nvPr/>
          </p:nvSpPr>
          <p:spPr bwMode="auto">
            <a:xfrm>
              <a:off x="150813"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 name="Oval 14"/>
            <p:cNvSpPr/>
            <p:nvPr/>
          </p:nvSpPr>
          <p:spPr bwMode="auto">
            <a:xfrm>
              <a:off x="903288" y="230663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 name="Oval 15"/>
            <p:cNvSpPr/>
            <p:nvPr/>
          </p:nvSpPr>
          <p:spPr bwMode="auto">
            <a:xfrm>
              <a:off x="1665288"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 name="Oval 16"/>
            <p:cNvSpPr/>
            <p:nvPr/>
          </p:nvSpPr>
          <p:spPr bwMode="auto">
            <a:xfrm>
              <a:off x="2451100" y="23114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 name="Oval 17"/>
            <p:cNvSpPr/>
            <p:nvPr/>
          </p:nvSpPr>
          <p:spPr bwMode="auto">
            <a:xfrm>
              <a:off x="463550" y="2574925"/>
              <a:ext cx="385763"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 name="Oval 19"/>
            <p:cNvSpPr/>
            <p:nvPr/>
          </p:nvSpPr>
          <p:spPr bwMode="auto">
            <a:xfrm>
              <a:off x="2068513" y="25796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 name="Oval 20"/>
            <p:cNvSpPr/>
            <p:nvPr/>
          </p:nvSpPr>
          <p:spPr bwMode="auto">
            <a:xfrm>
              <a:off x="1282700" y="2584450"/>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 name="Oval 21"/>
            <p:cNvSpPr/>
            <p:nvPr/>
          </p:nvSpPr>
          <p:spPr bwMode="auto">
            <a:xfrm>
              <a:off x="1301750" y="15240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 name="Oval 22"/>
            <p:cNvSpPr/>
            <p:nvPr/>
          </p:nvSpPr>
          <p:spPr bwMode="auto">
            <a:xfrm>
              <a:off x="2068513" y="15240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 name="Oval 23"/>
            <p:cNvSpPr/>
            <p:nvPr/>
          </p:nvSpPr>
          <p:spPr bwMode="auto">
            <a:xfrm>
              <a:off x="1684338" y="1797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 name="Oval 24"/>
            <p:cNvSpPr/>
            <p:nvPr/>
          </p:nvSpPr>
          <p:spPr bwMode="auto">
            <a:xfrm>
              <a:off x="919163" y="1792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 name="Oval 25"/>
            <p:cNvSpPr/>
            <p:nvPr/>
          </p:nvSpPr>
          <p:spPr bwMode="auto">
            <a:xfrm>
              <a:off x="150813" y="1793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 name="Oval 26"/>
            <p:cNvSpPr/>
            <p:nvPr/>
          </p:nvSpPr>
          <p:spPr bwMode="auto">
            <a:xfrm>
              <a:off x="533400" y="2047875"/>
              <a:ext cx="385763"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 name="Oval 27"/>
            <p:cNvSpPr/>
            <p:nvPr/>
          </p:nvSpPr>
          <p:spPr bwMode="auto">
            <a:xfrm>
              <a:off x="130175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 name="Oval 28"/>
            <p:cNvSpPr/>
            <p:nvPr/>
          </p:nvSpPr>
          <p:spPr bwMode="auto">
            <a:xfrm>
              <a:off x="2451100" y="18018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 name="Oval 29"/>
            <p:cNvSpPr/>
            <p:nvPr/>
          </p:nvSpPr>
          <p:spPr bwMode="auto">
            <a:xfrm>
              <a:off x="5095875" y="2047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 name="Oval 30"/>
            <p:cNvSpPr/>
            <p:nvPr/>
          </p:nvSpPr>
          <p:spPr bwMode="auto">
            <a:xfrm>
              <a:off x="3178175" y="230663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 name="Oval 31"/>
            <p:cNvSpPr/>
            <p:nvPr/>
          </p:nvSpPr>
          <p:spPr bwMode="auto">
            <a:xfrm>
              <a:off x="3933825" y="2306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 name="Oval 32"/>
            <p:cNvSpPr/>
            <p:nvPr/>
          </p:nvSpPr>
          <p:spPr bwMode="auto">
            <a:xfrm>
              <a:off x="4692650" y="23066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 name="Oval 33"/>
            <p:cNvSpPr/>
            <p:nvPr/>
          </p:nvSpPr>
          <p:spPr bwMode="auto">
            <a:xfrm>
              <a:off x="5480050" y="2311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 name="Oval 34"/>
            <p:cNvSpPr/>
            <p:nvPr/>
          </p:nvSpPr>
          <p:spPr bwMode="auto">
            <a:xfrm>
              <a:off x="3494088" y="25749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 name="Oval 35"/>
            <p:cNvSpPr/>
            <p:nvPr/>
          </p:nvSpPr>
          <p:spPr bwMode="auto">
            <a:xfrm>
              <a:off x="5095875" y="25796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 name="Oval 36"/>
            <p:cNvSpPr/>
            <p:nvPr/>
          </p:nvSpPr>
          <p:spPr bwMode="auto">
            <a:xfrm>
              <a:off x="43100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 name="Oval 39"/>
            <p:cNvSpPr/>
            <p:nvPr/>
          </p:nvSpPr>
          <p:spPr bwMode="auto">
            <a:xfrm>
              <a:off x="4713288" y="179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 name="Oval 40"/>
            <p:cNvSpPr/>
            <p:nvPr/>
          </p:nvSpPr>
          <p:spPr bwMode="auto">
            <a:xfrm>
              <a:off x="3946525" y="1792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 name="Oval 41"/>
            <p:cNvSpPr/>
            <p:nvPr/>
          </p:nvSpPr>
          <p:spPr bwMode="auto">
            <a:xfrm>
              <a:off x="3178175" y="1793875"/>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 name="Oval 42"/>
            <p:cNvSpPr/>
            <p:nvPr/>
          </p:nvSpPr>
          <p:spPr bwMode="auto">
            <a:xfrm>
              <a:off x="3563938"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 name="Oval 43"/>
            <p:cNvSpPr/>
            <p:nvPr/>
          </p:nvSpPr>
          <p:spPr bwMode="auto">
            <a:xfrm>
              <a:off x="433070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 name="Oval 44"/>
            <p:cNvSpPr/>
            <p:nvPr/>
          </p:nvSpPr>
          <p:spPr bwMode="auto">
            <a:xfrm>
              <a:off x="5480050" y="1801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 name="Oval 45"/>
            <p:cNvSpPr/>
            <p:nvPr/>
          </p:nvSpPr>
          <p:spPr bwMode="auto">
            <a:xfrm>
              <a:off x="8181975" y="20589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7" name="Oval 46"/>
            <p:cNvSpPr/>
            <p:nvPr/>
          </p:nvSpPr>
          <p:spPr bwMode="auto">
            <a:xfrm>
              <a:off x="626586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8" name="Oval 47"/>
            <p:cNvSpPr/>
            <p:nvPr/>
          </p:nvSpPr>
          <p:spPr bwMode="auto">
            <a:xfrm>
              <a:off x="70199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9" name="Oval 48"/>
            <p:cNvSpPr/>
            <p:nvPr/>
          </p:nvSpPr>
          <p:spPr bwMode="auto">
            <a:xfrm>
              <a:off x="7778750"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0" name="Oval 49"/>
            <p:cNvSpPr/>
            <p:nvPr/>
          </p:nvSpPr>
          <p:spPr bwMode="auto">
            <a:xfrm>
              <a:off x="8567738" y="232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1" name="Oval 50"/>
            <p:cNvSpPr/>
            <p:nvPr/>
          </p:nvSpPr>
          <p:spPr bwMode="auto">
            <a:xfrm>
              <a:off x="6580188"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2" name="Oval 51"/>
            <p:cNvSpPr/>
            <p:nvPr/>
          </p:nvSpPr>
          <p:spPr bwMode="auto">
            <a:xfrm>
              <a:off x="8181975" y="2589213"/>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3" name="Oval 52"/>
            <p:cNvSpPr/>
            <p:nvPr/>
          </p:nvSpPr>
          <p:spPr bwMode="auto">
            <a:xfrm>
              <a:off x="7396163"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6" name="Oval 55"/>
            <p:cNvSpPr/>
            <p:nvPr/>
          </p:nvSpPr>
          <p:spPr bwMode="auto">
            <a:xfrm>
              <a:off x="7799388"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7" name="Oval 56"/>
            <p:cNvSpPr/>
            <p:nvPr/>
          </p:nvSpPr>
          <p:spPr bwMode="auto">
            <a:xfrm>
              <a:off x="7032625"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8" name="Oval 57"/>
            <p:cNvSpPr/>
            <p:nvPr/>
          </p:nvSpPr>
          <p:spPr bwMode="auto">
            <a:xfrm>
              <a:off x="6265863" y="180340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9" name="Oval 58"/>
            <p:cNvSpPr/>
            <p:nvPr/>
          </p:nvSpPr>
          <p:spPr bwMode="auto">
            <a:xfrm>
              <a:off x="6650038" y="20589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60" name="Oval 59"/>
            <p:cNvSpPr/>
            <p:nvPr/>
          </p:nvSpPr>
          <p:spPr bwMode="auto">
            <a:xfrm>
              <a:off x="7415213"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61" name="Oval 60"/>
            <p:cNvSpPr/>
            <p:nvPr/>
          </p:nvSpPr>
          <p:spPr bwMode="auto">
            <a:xfrm>
              <a:off x="8567738" y="1812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78" name="Oval 77"/>
            <p:cNvSpPr/>
            <p:nvPr/>
          </p:nvSpPr>
          <p:spPr bwMode="auto">
            <a:xfrm>
              <a:off x="2451100" y="4052888"/>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79" name="Oval 78"/>
            <p:cNvSpPr/>
            <p:nvPr/>
          </p:nvSpPr>
          <p:spPr bwMode="auto">
            <a:xfrm>
              <a:off x="53340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0" name="Oval 79"/>
            <p:cNvSpPr/>
            <p:nvPr/>
          </p:nvSpPr>
          <p:spPr bwMode="auto">
            <a:xfrm>
              <a:off x="1289050"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1" name="Oval 80"/>
            <p:cNvSpPr/>
            <p:nvPr/>
          </p:nvSpPr>
          <p:spPr bwMode="auto">
            <a:xfrm>
              <a:off x="2047875"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2" name="Oval 81"/>
            <p:cNvSpPr/>
            <p:nvPr/>
          </p:nvSpPr>
          <p:spPr bwMode="auto">
            <a:xfrm>
              <a:off x="42863" y="45767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3" name="Oval 82"/>
            <p:cNvSpPr/>
            <p:nvPr/>
          </p:nvSpPr>
          <p:spPr bwMode="auto">
            <a:xfrm>
              <a:off x="849313"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4" name="Oval 83"/>
            <p:cNvSpPr/>
            <p:nvPr/>
          </p:nvSpPr>
          <p:spPr bwMode="auto">
            <a:xfrm>
              <a:off x="2451100" y="4583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5" name="Oval 84"/>
            <p:cNvSpPr/>
            <p:nvPr/>
          </p:nvSpPr>
          <p:spPr bwMode="auto">
            <a:xfrm>
              <a:off x="1665288"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6" name="Oval 85"/>
            <p:cNvSpPr/>
            <p:nvPr/>
          </p:nvSpPr>
          <p:spPr bwMode="auto">
            <a:xfrm>
              <a:off x="1684338"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7" name="Oval 86"/>
            <p:cNvSpPr/>
            <p:nvPr/>
          </p:nvSpPr>
          <p:spPr bwMode="auto">
            <a:xfrm>
              <a:off x="2451100" y="35290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8" name="Oval 87"/>
            <p:cNvSpPr/>
            <p:nvPr/>
          </p:nvSpPr>
          <p:spPr bwMode="auto">
            <a:xfrm>
              <a:off x="2068513" y="38020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9" name="Oval 88"/>
            <p:cNvSpPr/>
            <p:nvPr/>
          </p:nvSpPr>
          <p:spPr bwMode="auto">
            <a:xfrm>
              <a:off x="1301750"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0" name="Oval 89"/>
            <p:cNvSpPr/>
            <p:nvPr/>
          </p:nvSpPr>
          <p:spPr bwMode="auto">
            <a:xfrm>
              <a:off x="533400" y="37988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1" name="Oval 90"/>
            <p:cNvSpPr/>
            <p:nvPr/>
          </p:nvSpPr>
          <p:spPr bwMode="auto">
            <a:xfrm>
              <a:off x="919163"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2" name="Oval 91"/>
            <p:cNvSpPr/>
            <p:nvPr/>
          </p:nvSpPr>
          <p:spPr bwMode="auto">
            <a:xfrm>
              <a:off x="1684338" y="40592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3" name="Oval 92"/>
            <p:cNvSpPr/>
            <p:nvPr/>
          </p:nvSpPr>
          <p:spPr bwMode="auto">
            <a:xfrm>
              <a:off x="61913" y="40608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26" name="Oval 125"/>
            <p:cNvSpPr/>
            <p:nvPr/>
          </p:nvSpPr>
          <p:spPr bwMode="auto">
            <a:xfrm>
              <a:off x="10890250" y="2058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28" name="Oval 127"/>
            <p:cNvSpPr/>
            <p:nvPr/>
          </p:nvSpPr>
          <p:spPr bwMode="auto">
            <a:xfrm>
              <a:off x="972661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29" name="Oval 128"/>
            <p:cNvSpPr/>
            <p:nvPr/>
          </p:nvSpPr>
          <p:spPr bwMode="auto">
            <a:xfrm>
              <a:off x="104870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0" name="Oval 129"/>
            <p:cNvSpPr/>
            <p:nvPr/>
          </p:nvSpPr>
          <p:spPr bwMode="auto">
            <a:xfrm>
              <a:off x="11272838" y="2320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1" name="Oval 130"/>
            <p:cNvSpPr/>
            <p:nvPr/>
          </p:nvSpPr>
          <p:spPr bwMode="auto">
            <a:xfrm>
              <a:off x="92884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2" name="Oval 131"/>
            <p:cNvSpPr/>
            <p:nvPr/>
          </p:nvSpPr>
          <p:spPr bwMode="auto">
            <a:xfrm>
              <a:off x="11652250" y="204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3" name="Oval 132"/>
            <p:cNvSpPr/>
            <p:nvPr/>
          </p:nvSpPr>
          <p:spPr bwMode="auto">
            <a:xfrm>
              <a:off x="10104438"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4" name="Oval 133"/>
            <p:cNvSpPr/>
            <p:nvPr/>
          </p:nvSpPr>
          <p:spPr bwMode="auto">
            <a:xfrm>
              <a:off x="10123488" y="1535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5" name="Oval 134"/>
            <p:cNvSpPr/>
            <p:nvPr/>
          </p:nvSpPr>
          <p:spPr bwMode="auto">
            <a:xfrm>
              <a:off x="10890250" y="1535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6" name="Oval 135"/>
            <p:cNvSpPr/>
            <p:nvPr/>
          </p:nvSpPr>
          <p:spPr bwMode="auto">
            <a:xfrm>
              <a:off x="10507663"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7" name="Oval 136"/>
            <p:cNvSpPr/>
            <p:nvPr/>
          </p:nvSpPr>
          <p:spPr bwMode="auto">
            <a:xfrm>
              <a:off x="9740900"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8" name="Oval 137"/>
            <p:cNvSpPr/>
            <p:nvPr/>
          </p:nvSpPr>
          <p:spPr bwMode="auto">
            <a:xfrm>
              <a:off x="11634788" y="1528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9" name="Oval 138"/>
            <p:cNvSpPr/>
            <p:nvPr/>
          </p:nvSpPr>
          <p:spPr bwMode="auto">
            <a:xfrm>
              <a:off x="9355138" y="20589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0" name="Oval 139"/>
            <p:cNvSpPr/>
            <p:nvPr/>
          </p:nvSpPr>
          <p:spPr bwMode="auto">
            <a:xfrm>
              <a:off x="10123488"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1" name="Oval 140"/>
            <p:cNvSpPr/>
            <p:nvPr/>
          </p:nvSpPr>
          <p:spPr bwMode="auto">
            <a:xfrm>
              <a:off x="11272838" y="1812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2" name="Oval 141"/>
            <p:cNvSpPr/>
            <p:nvPr/>
          </p:nvSpPr>
          <p:spPr bwMode="auto">
            <a:xfrm>
              <a:off x="434340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3" name="Oval 142"/>
            <p:cNvSpPr/>
            <p:nvPr/>
          </p:nvSpPr>
          <p:spPr bwMode="auto">
            <a:xfrm>
              <a:off x="3178175" y="4329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4" name="Oval 143"/>
            <p:cNvSpPr/>
            <p:nvPr/>
          </p:nvSpPr>
          <p:spPr bwMode="auto">
            <a:xfrm>
              <a:off x="3940175"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5" name="Oval 144"/>
            <p:cNvSpPr/>
            <p:nvPr/>
          </p:nvSpPr>
          <p:spPr bwMode="auto">
            <a:xfrm>
              <a:off x="4725988" y="4333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6" name="Oval 145"/>
            <p:cNvSpPr/>
            <p:nvPr/>
          </p:nvSpPr>
          <p:spPr bwMode="auto">
            <a:xfrm>
              <a:off x="5521325" y="43195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7" name="Oval 146"/>
            <p:cNvSpPr/>
            <p:nvPr/>
          </p:nvSpPr>
          <p:spPr bwMode="auto">
            <a:xfrm>
              <a:off x="5103813" y="4064000"/>
              <a:ext cx="385762"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8" name="Oval 147"/>
            <p:cNvSpPr/>
            <p:nvPr/>
          </p:nvSpPr>
          <p:spPr bwMode="auto">
            <a:xfrm>
              <a:off x="3557588" y="460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9" name="Oval 148"/>
            <p:cNvSpPr/>
            <p:nvPr/>
          </p:nvSpPr>
          <p:spPr bwMode="auto">
            <a:xfrm>
              <a:off x="3576638"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0" name="Oval 149"/>
            <p:cNvSpPr/>
            <p:nvPr/>
          </p:nvSpPr>
          <p:spPr bwMode="auto">
            <a:xfrm>
              <a:off x="4343400"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1" name="Oval 150"/>
            <p:cNvSpPr/>
            <p:nvPr/>
          </p:nvSpPr>
          <p:spPr bwMode="auto">
            <a:xfrm>
              <a:off x="3959225"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2" name="Oval 151"/>
            <p:cNvSpPr/>
            <p:nvPr/>
          </p:nvSpPr>
          <p:spPr bwMode="auto">
            <a:xfrm>
              <a:off x="3194050"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3" name="Oval 152"/>
            <p:cNvSpPr/>
            <p:nvPr/>
          </p:nvSpPr>
          <p:spPr bwMode="auto">
            <a:xfrm>
              <a:off x="5087938" y="35433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4" name="Oval 153"/>
            <p:cNvSpPr/>
            <p:nvPr/>
          </p:nvSpPr>
          <p:spPr bwMode="auto">
            <a:xfrm>
              <a:off x="5521325"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5" name="Oval 154"/>
            <p:cNvSpPr/>
            <p:nvPr/>
          </p:nvSpPr>
          <p:spPr bwMode="auto">
            <a:xfrm>
              <a:off x="3576638"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6" name="Oval 155"/>
            <p:cNvSpPr/>
            <p:nvPr/>
          </p:nvSpPr>
          <p:spPr bwMode="auto">
            <a:xfrm>
              <a:off x="4725988" y="3827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7" name="Oval 156"/>
            <p:cNvSpPr/>
            <p:nvPr/>
          </p:nvSpPr>
          <p:spPr bwMode="auto">
            <a:xfrm>
              <a:off x="8169275"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8" name="Oval 157"/>
            <p:cNvSpPr/>
            <p:nvPr/>
          </p:nvSpPr>
          <p:spPr bwMode="auto">
            <a:xfrm>
              <a:off x="6253163" y="43291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9" name="Oval 158"/>
            <p:cNvSpPr/>
            <p:nvPr/>
          </p:nvSpPr>
          <p:spPr bwMode="auto">
            <a:xfrm>
              <a:off x="7005638" y="4329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0" name="Oval 159"/>
            <p:cNvSpPr/>
            <p:nvPr/>
          </p:nvSpPr>
          <p:spPr bwMode="auto">
            <a:xfrm>
              <a:off x="7766050"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1" name="Oval 160"/>
            <p:cNvSpPr/>
            <p:nvPr/>
          </p:nvSpPr>
          <p:spPr bwMode="auto">
            <a:xfrm>
              <a:off x="8551863" y="4333875"/>
              <a:ext cx="385762"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2" name="Oval 161"/>
            <p:cNvSpPr/>
            <p:nvPr/>
          </p:nvSpPr>
          <p:spPr bwMode="auto">
            <a:xfrm>
              <a:off x="6565900" y="4597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4" name="Oval 163"/>
            <p:cNvSpPr/>
            <p:nvPr/>
          </p:nvSpPr>
          <p:spPr bwMode="auto">
            <a:xfrm>
              <a:off x="7381875" y="46069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5" name="Oval 164"/>
            <p:cNvSpPr/>
            <p:nvPr/>
          </p:nvSpPr>
          <p:spPr bwMode="auto">
            <a:xfrm>
              <a:off x="7402513"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6" name="Oval 165"/>
            <p:cNvSpPr/>
            <p:nvPr/>
          </p:nvSpPr>
          <p:spPr bwMode="auto">
            <a:xfrm>
              <a:off x="8169275"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7" name="Oval 166"/>
            <p:cNvSpPr/>
            <p:nvPr/>
          </p:nvSpPr>
          <p:spPr bwMode="auto">
            <a:xfrm>
              <a:off x="7785100"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8" name="Oval 167"/>
            <p:cNvSpPr/>
            <p:nvPr/>
          </p:nvSpPr>
          <p:spPr bwMode="auto">
            <a:xfrm>
              <a:off x="7018338" y="381635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9" name="Oval 168"/>
            <p:cNvSpPr/>
            <p:nvPr/>
          </p:nvSpPr>
          <p:spPr bwMode="auto">
            <a:xfrm>
              <a:off x="6253163" y="3817938"/>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0" name="Oval 169"/>
            <p:cNvSpPr/>
            <p:nvPr/>
          </p:nvSpPr>
          <p:spPr bwMode="auto">
            <a:xfrm>
              <a:off x="663575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1" name="Oval 170"/>
            <p:cNvSpPr/>
            <p:nvPr/>
          </p:nvSpPr>
          <p:spPr bwMode="auto">
            <a:xfrm>
              <a:off x="7402513"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2" name="Oval 171"/>
            <p:cNvSpPr/>
            <p:nvPr/>
          </p:nvSpPr>
          <p:spPr bwMode="auto">
            <a:xfrm>
              <a:off x="8551863" y="3827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3" name="Oval 172"/>
            <p:cNvSpPr/>
            <p:nvPr/>
          </p:nvSpPr>
          <p:spPr bwMode="auto">
            <a:xfrm>
              <a:off x="11320463" y="40528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4" name="Oval 173"/>
            <p:cNvSpPr/>
            <p:nvPr/>
          </p:nvSpPr>
          <p:spPr bwMode="auto">
            <a:xfrm>
              <a:off x="9402763"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5" name="Oval 174"/>
            <p:cNvSpPr/>
            <p:nvPr/>
          </p:nvSpPr>
          <p:spPr bwMode="auto">
            <a:xfrm>
              <a:off x="10156825"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6" name="Oval 175"/>
            <p:cNvSpPr/>
            <p:nvPr/>
          </p:nvSpPr>
          <p:spPr bwMode="auto">
            <a:xfrm>
              <a:off x="1091565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7" name="Oval 176"/>
            <p:cNvSpPr/>
            <p:nvPr/>
          </p:nvSpPr>
          <p:spPr bwMode="auto">
            <a:xfrm>
              <a:off x="11704638" y="4314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8" name="Oval 177"/>
            <p:cNvSpPr/>
            <p:nvPr/>
          </p:nvSpPr>
          <p:spPr bwMode="auto">
            <a:xfrm>
              <a:off x="9717088"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9" name="Oval 178"/>
            <p:cNvSpPr/>
            <p:nvPr/>
          </p:nvSpPr>
          <p:spPr bwMode="auto">
            <a:xfrm>
              <a:off x="11320463" y="4583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0" name="Oval 179"/>
            <p:cNvSpPr/>
            <p:nvPr/>
          </p:nvSpPr>
          <p:spPr bwMode="auto">
            <a:xfrm>
              <a:off x="10533063"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2" name="Oval 181"/>
            <p:cNvSpPr/>
            <p:nvPr/>
          </p:nvSpPr>
          <p:spPr bwMode="auto">
            <a:xfrm>
              <a:off x="11320463"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3" name="Oval 182"/>
            <p:cNvSpPr/>
            <p:nvPr/>
          </p:nvSpPr>
          <p:spPr bwMode="auto">
            <a:xfrm>
              <a:off x="10937875" y="3802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4" name="Oval 183"/>
            <p:cNvSpPr/>
            <p:nvPr/>
          </p:nvSpPr>
          <p:spPr bwMode="auto">
            <a:xfrm>
              <a:off x="10169525"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5" name="Oval 184"/>
            <p:cNvSpPr/>
            <p:nvPr/>
          </p:nvSpPr>
          <p:spPr bwMode="auto">
            <a:xfrm>
              <a:off x="9402763" y="37988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6" name="Oval 185"/>
            <p:cNvSpPr/>
            <p:nvPr/>
          </p:nvSpPr>
          <p:spPr bwMode="auto">
            <a:xfrm>
              <a:off x="9786938"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7" name="Oval 186"/>
            <p:cNvSpPr/>
            <p:nvPr/>
          </p:nvSpPr>
          <p:spPr bwMode="auto">
            <a:xfrm>
              <a:off x="10552113" y="4059238"/>
              <a:ext cx="385762"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8" name="Oval 187"/>
            <p:cNvSpPr/>
            <p:nvPr/>
          </p:nvSpPr>
          <p:spPr bwMode="auto">
            <a:xfrm>
              <a:off x="11704638" y="3806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9" name="Oval 188"/>
            <p:cNvSpPr/>
            <p:nvPr/>
          </p:nvSpPr>
          <p:spPr bwMode="auto">
            <a:xfrm>
              <a:off x="2044700"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0" name="Oval 189"/>
            <p:cNvSpPr/>
            <p:nvPr/>
          </p:nvSpPr>
          <p:spPr bwMode="auto">
            <a:xfrm>
              <a:off x="128588" y="6369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1" name="Oval 190"/>
            <p:cNvSpPr/>
            <p:nvPr/>
          </p:nvSpPr>
          <p:spPr bwMode="auto">
            <a:xfrm>
              <a:off x="881063" y="6369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2" name="Oval 191"/>
            <p:cNvSpPr/>
            <p:nvPr/>
          </p:nvSpPr>
          <p:spPr bwMode="auto">
            <a:xfrm>
              <a:off x="1641475" y="63690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3" name="Oval 192"/>
            <p:cNvSpPr/>
            <p:nvPr/>
          </p:nvSpPr>
          <p:spPr bwMode="auto">
            <a:xfrm>
              <a:off x="2428875" y="6373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4" name="Oval 193"/>
            <p:cNvSpPr/>
            <p:nvPr/>
          </p:nvSpPr>
          <p:spPr bwMode="auto">
            <a:xfrm>
              <a:off x="441325" y="66373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5" name="Oval 194"/>
            <p:cNvSpPr/>
            <p:nvPr/>
          </p:nvSpPr>
          <p:spPr bwMode="auto">
            <a:xfrm>
              <a:off x="493713" y="55689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7" name="Oval 196"/>
            <p:cNvSpPr/>
            <p:nvPr/>
          </p:nvSpPr>
          <p:spPr bwMode="auto">
            <a:xfrm>
              <a:off x="1277938" y="55864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8" name="Oval 197"/>
            <p:cNvSpPr/>
            <p:nvPr/>
          </p:nvSpPr>
          <p:spPr bwMode="auto">
            <a:xfrm>
              <a:off x="2044700" y="55864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9" name="Oval 198"/>
            <p:cNvSpPr/>
            <p:nvPr/>
          </p:nvSpPr>
          <p:spPr bwMode="auto">
            <a:xfrm>
              <a:off x="1660525" y="585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0" name="Oval 199"/>
            <p:cNvSpPr/>
            <p:nvPr/>
          </p:nvSpPr>
          <p:spPr bwMode="auto">
            <a:xfrm>
              <a:off x="895350" y="58547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1" name="Oval 200"/>
            <p:cNvSpPr/>
            <p:nvPr/>
          </p:nvSpPr>
          <p:spPr bwMode="auto">
            <a:xfrm>
              <a:off x="128588" y="5856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2" name="Oval 201"/>
            <p:cNvSpPr/>
            <p:nvPr/>
          </p:nvSpPr>
          <p:spPr bwMode="auto">
            <a:xfrm>
              <a:off x="511175"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3" name="Oval 202"/>
            <p:cNvSpPr/>
            <p:nvPr/>
          </p:nvSpPr>
          <p:spPr bwMode="auto">
            <a:xfrm>
              <a:off x="1277938" y="6118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4" name="Oval 203"/>
            <p:cNvSpPr/>
            <p:nvPr/>
          </p:nvSpPr>
          <p:spPr bwMode="auto">
            <a:xfrm>
              <a:off x="2428875" y="5864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5" name="Oval 204"/>
            <p:cNvSpPr/>
            <p:nvPr/>
          </p:nvSpPr>
          <p:spPr bwMode="auto">
            <a:xfrm>
              <a:off x="511968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6" name="Oval 205"/>
            <p:cNvSpPr/>
            <p:nvPr/>
          </p:nvSpPr>
          <p:spPr bwMode="auto">
            <a:xfrm>
              <a:off x="320198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7" name="Oval 206"/>
            <p:cNvSpPr/>
            <p:nvPr/>
          </p:nvSpPr>
          <p:spPr bwMode="auto">
            <a:xfrm>
              <a:off x="3954463"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8" name="Oval 207"/>
            <p:cNvSpPr/>
            <p:nvPr/>
          </p:nvSpPr>
          <p:spPr bwMode="auto">
            <a:xfrm>
              <a:off x="4714875"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9" name="Oval 208"/>
            <p:cNvSpPr/>
            <p:nvPr/>
          </p:nvSpPr>
          <p:spPr bwMode="auto">
            <a:xfrm>
              <a:off x="5502275"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0" name="Oval 209"/>
            <p:cNvSpPr/>
            <p:nvPr/>
          </p:nvSpPr>
          <p:spPr bwMode="auto">
            <a:xfrm>
              <a:off x="3514725"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1" name="Oval 210"/>
            <p:cNvSpPr/>
            <p:nvPr/>
          </p:nvSpPr>
          <p:spPr bwMode="auto">
            <a:xfrm>
              <a:off x="5119688" y="6659563"/>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2" name="Oval 211"/>
            <p:cNvSpPr/>
            <p:nvPr/>
          </p:nvSpPr>
          <p:spPr bwMode="auto">
            <a:xfrm>
              <a:off x="4330700"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3" name="Oval 212"/>
            <p:cNvSpPr/>
            <p:nvPr/>
          </p:nvSpPr>
          <p:spPr bwMode="auto">
            <a:xfrm>
              <a:off x="435133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4" name="Oval 213"/>
            <p:cNvSpPr/>
            <p:nvPr/>
          </p:nvSpPr>
          <p:spPr bwMode="auto">
            <a:xfrm>
              <a:off x="511968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5" name="Oval 214"/>
            <p:cNvSpPr/>
            <p:nvPr/>
          </p:nvSpPr>
          <p:spPr bwMode="auto">
            <a:xfrm>
              <a:off x="4733925" y="58801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6" name="Oval 215"/>
            <p:cNvSpPr/>
            <p:nvPr/>
          </p:nvSpPr>
          <p:spPr bwMode="auto">
            <a:xfrm>
              <a:off x="3967163"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7" name="Oval 216"/>
            <p:cNvSpPr/>
            <p:nvPr/>
          </p:nvSpPr>
          <p:spPr bwMode="auto">
            <a:xfrm>
              <a:off x="3201988" y="587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8" name="Oval 217"/>
            <p:cNvSpPr/>
            <p:nvPr/>
          </p:nvSpPr>
          <p:spPr bwMode="auto">
            <a:xfrm>
              <a:off x="3584575"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9" name="Oval 218"/>
            <p:cNvSpPr/>
            <p:nvPr/>
          </p:nvSpPr>
          <p:spPr bwMode="auto">
            <a:xfrm>
              <a:off x="4351338" y="61372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0" name="Oval 219"/>
            <p:cNvSpPr/>
            <p:nvPr/>
          </p:nvSpPr>
          <p:spPr bwMode="auto">
            <a:xfrm>
              <a:off x="5502275"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1" name="Oval 220"/>
            <p:cNvSpPr/>
            <p:nvPr/>
          </p:nvSpPr>
          <p:spPr bwMode="auto">
            <a:xfrm>
              <a:off x="8147050"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2" name="Oval 221"/>
            <p:cNvSpPr/>
            <p:nvPr/>
          </p:nvSpPr>
          <p:spPr bwMode="auto">
            <a:xfrm>
              <a:off x="6229350"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3" name="Oval 222"/>
            <p:cNvSpPr/>
            <p:nvPr/>
          </p:nvSpPr>
          <p:spPr bwMode="auto">
            <a:xfrm>
              <a:off x="6981825"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4" name="Oval 223"/>
            <p:cNvSpPr/>
            <p:nvPr/>
          </p:nvSpPr>
          <p:spPr bwMode="auto">
            <a:xfrm>
              <a:off x="774223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5" name="Oval 224"/>
            <p:cNvSpPr/>
            <p:nvPr/>
          </p:nvSpPr>
          <p:spPr bwMode="auto">
            <a:xfrm>
              <a:off x="8529638"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6" name="Oval 225"/>
            <p:cNvSpPr/>
            <p:nvPr/>
          </p:nvSpPr>
          <p:spPr bwMode="auto">
            <a:xfrm>
              <a:off x="6542088"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7" name="Oval 226"/>
            <p:cNvSpPr/>
            <p:nvPr/>
          </p:nvSpPr>
          <p:spPr bwMode="auto">
            <a:xfrm>
              <a:off x="8147050" y="6659563"/>
              <a:ext cx="382588"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8" name="Oval 227"/>
            <p:cNvSpPr/>
            <p:nvPr/>
          </p:nvSpPr>
          <p:spPr bwMode="auto">
            <a:xfrm>
              <a:off x="7358063"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0" name="Oval 229"/>
            <p:cNvSpPr/>
            <p:nvPr/>
          </p:nvSpPr>
          <p:spPr bwMode="auto">
            <a:xfrm>
              <a:off x="7761288" y="5880100"/>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1" name="Oval 230"/>
            <p:cNvSpPr/>
            <p:nvPr/>
          </p:nvSpPr>
          <p:spPr bwMode="auto">
            <a:xfrm>
              <a:off x="6994525"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2" name="Oval 231"/>
            <p:cNvSpPr/>
            <p:nvPr/>
          </p:nvSpPr>
          <p:spPr bwMode="auto">
            <a:xfrm>
              <a:off x="6229350" y="5876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3" name="Oval 232"/>
            <p:cNvSpPr/>
            <p:nvPr/>
          </p:nvSpPr>
          <p:spPr bwMode="auto">
            <a:xfrm>
              <a:off x="661193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4" name="Oval 233"/>
            <p:cNvSpPr/>
            <p:nvPr/>
          </p:nvSpPr>
          <p:spPr bwMode="auto">
            <a:xfrm>
              <a:off x="7378700" y="613727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5" name="Oval 234"/>
            <p:cNvSpPr/>
            <p:nvPr/>
          </p:nvSpPr>
          <p:spPr bwMode="auto">
            <a:xfrm>
              <a:off x="8529638"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6" name="Oval 235"/>
            <p:cNvSpPr/>
            <p:nvPr/>
          </p:nvSpPr>
          <p:spPr bwMode="auto">
            <a:xfrm>
              <a:off x="11272838" y="6113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7" name="Oval 236"/>
            <p:cNvSpPr/>
            <p:nvPr/>
          </p:nvSpPr>
          <p:spPr bwMode="auto">
            <a:xfrm>
              <a:off x="9355138" y="63722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8" name="Oval 237"/>
            <p:cNvSpPr/>
            <p:nvPr/>
          </p:nvSpPr>
          <p:spPr bwMode="auto">
            <a:xfrm>
              <a:off x="10110788" y="6372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9" name="Oval 238"/>
            <p:cNvSpPr/>
            <p:nvPr/>
          </p:nvSpPr>
          <p:spPr bwMode="auto">
            <a:xfrm>
              <a:off x="10869613" y="6372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0" name="Oval 239"/>
            <p:cNvSpPr/>
            <p:nvPr/>
          </p:nvSpPr>
          <p:spPr bwMode="auto">
            <a:xfrm>
              <a:off x="11658600" y="6376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1" name="Oval 240"/>
            <p:cNvSpPr/>
            <p:nvPr/>
          </p:nvSpPr>
          <p:spPr bwMode="auto">
            <a:xfrm>
              <a:off x="9671050" y="66389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2" name="Oval 241"/>
            <p:cNvSpPr/>
            <p:nvPr/>
          </p:nvSpPr>
          <p:spPr bwMode="auto">
            <a:xfrm>
              <a:off x="9740900" y="55832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3" name="Oval 242"/>
            <p:cNvSpPr/>
            <p:nvPr/>
          </p:nvSpPr>
          <p:spPr bwMode="auto">
            <a:xfrm>
              <a:off x="10487025" y="66484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4" name="Oval 243"/>
            <p:cNvSpPr/>
            <p:nvPr/>
          </p:nvSpPr>
          <p:spPr bwMode="auto">
            <a:xfrm>
              <a:off x="10507663" y="55895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5" name="Oval 244"/>
            <p:cNvSpPr/>
            <p:nvPr/>
          </p:nvSpPr>
          <p:spPr bwMode="auto">
            <a:xfrm>
              <a:off x="11272838" y="55895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6" name="Oval 245"/>
            <p:cNvSpPr/>
            <p:nvPr/>
          </p:nvSpPr>
          <p:spPr bwMode="auto">
            <a:xfrm>
              <a:off x="10890250" y="5862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7" name="Oval 246"/>
            <p:cNvSpPr/>
            <p:nvPr/>
          </p:nvSpPr>
          <p:spPr bwMode="auto">
            <a:xfrm>
              <a:off x="10123488" y="585787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8" name="Oval 247"/>
            <p:cNvSpPr/>
            <p:nvPr/>
          </p:nvSpPr>
          <p:spPr bwMode="auto">
            <a:xfrm>
              <a:off x="9355138" y="5859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9" name="Oval 248"/>
            <p:cNvSpPr/>
            <p:nvPr/>
          </p:nvSpPr>
          <p:spPr bwMode="auto">
            <a:xfrm>
              <a:off x="9740900" y="61134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0" name="Oval 249"/>
            <p:cNvSpPr/>
            <p:nvPr/>
          </p:nvSpPr>
          <p:spPr bwMode="auto">
            <a:xfrm>
              <a:off x="10507663" y="61198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1" name="Oval 250"/>
            <p:cNvSpPr/>
            <p:nvPr/>
          </p:nvSpPr>
          <p:spPr bwMode="auto">
            <a:xfrm>
              <a:off x="11658600" y="58674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 name="Multiply 1"/>
            <p:cNvSpPr/>
            <p:nvPr/>
          </p:nvSpPr>
          <p:spPr>
            <a:xfrm>
              <a:off x="1184275" y="1389063"/>
              <a:ext cx="546100" cy="484187"/>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9" name="Multiply 228"/>
            <p:cNvSpPr/>
            <p:nvPr/>
          </p:nvSpPr>
          <p:spPr>
            <a:xfrm>
              <a:off x="6551613" y="1931988"/>
              <a:ext cx="546100" cy="484187"/>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2" name="Multiply 251"/>
            <p:cNvSpPr/>
            <p:nvPr/>
          </p:nvSpPr>
          <p:spPr>
            <a:xfrm>
              <a:off x="1158875" y="2451100"/>
              <a:ext cx="547688"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3" name="Multiply 252"/>
            <p:cNvSpPr/>
            <p:nvPr/>
          </p:nvSpPr>
          <p:spPr>
            <a:xfrm>
              <a:off x="3883025" y="1657350"/>
              <a:ext cx="546100"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4" name="Multiply 253"/>
            <p:cNvSpPr/>
            <p:nvPr/>
          </p:nvSpPr>
          <p:spPr>
            <a:xfrm>
              <a:off x="4249738" y="2447925"/>
              <a:ext cx="547687"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5" name="Multiply 254"/>
            <p:cNvSpPr/>
            <p:nvPr/>
          </p:nvSpPr>
          <p:spPr>
            <a:xfrm>
              <a:off x="8121650" y="2414588"/>
              <a:ext cx="547688" cy="484187"/>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6" name="Multiply 255"/>
            <p:cNvSpPr/>
            <p:nvPr/>
          </p:nvSpPr>
          <p:spPr>
            <a:xfrm>
              <a:off x="10399713" y="1689100"/>
              <a:ext cx="546100"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7" name="Multiply 256"/>
            <p:cNvSpPr/>
            <p:nvPr/>
          </p:nvSpPr>
          <p:spPr>
            <a:xfrm>
              <a:off x="1952625" y="3640138"/>
              <a:ext cx="546100"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8" name="Multiply 257"/>
            <p:cNvSpPr/>
            <p:nvPr/>
          </p:nvSpPr>
          <p:spPr>
            <a:xfrm>
              <a:off x="6950075" y="3670300"/>
              <a:ext cx="547688"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9" name="Multiply 258"/>
            <p:cNvSpPr/>
            <p:nvPr/>
          </p:nvSpPr>
          <p:spPr>
            <a:xfrm>
              <a:off x="1181100" y="5432425"/>
              <a:ext cx="547688"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0" name="Multiply 259"/>
            <p:cNvSpPr/>
            <p:nvPr/>
          </p:nvSpPr>
          <p:spPr>
            <a:xfrm>
              <a:off x="10029825" y="3619500"/>
              <a:ext cx="547688"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1" name="Multiply 260"/>
            <p:cNvSpPr/>
            <p:nvPr/>
          </p:nvSpPr>
          <p:spPr>
            <a:xfrm>
              <a:off x="9678988" y="3933825"/>
              <a:ext cx="547687"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2" name="Multiply 261"/>
            <p:cNvSpPr/>
            <p:nvPr/>
          </p:nvSpPr>
          <p:spPr>
            <a:xfrm>
              <a:off x="7207250" y="4451350"/>
              <a:ext cx="547688"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3" name="Multiply 262"/>
            <p:cNvSpPr/>
            <p:nvPr/>
          </p:nvSpPr>
          <p:spPr>
            <a:xfrm>
              <a:off x="10809288" y="6251575"/>
              <a:ext cx="546100"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4" name="Multiply 263"/>
            <p:cNvSpPr/>
            <p:nvPr/>
          </p:nvSpPr>
          <p:spPr>
            <a:xfrm>
              <a:off x="9663113" y="5972175"/>
              <a:ext cx="546100"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5" name="Multiply 264"/>
            <p:cNvSpPr/>
            <p:nvPr/>
          </p:nvSpPr>
          <p:spPr>
            <a:xfrm>
              <a:off x="7289800" y="5976938"/>
              <a:ext cx="546100"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6" name="Multiply 265"/>
            <p:cNvSpPr/>
            <p:nvPr/>
          </p:nvSpPr>
          <p:spPr>
            <a:xfrm>
              <a:off x="4249738" y="5408613"/>
              <a:ext cx="547687"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9" name="Multiply 268"/>
            <p:cNvSpPr/>
            <p:nvPr/>
          </p:nvSpPr>
          <p:spPr>
            <a:xfrm>
              <a:off x="4576763" y="6238875"/>
              <a:ext cx="547687"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8" name="Rectangle 269">
              <a:extLst>
                <a:ext uri="{FF2B5EF4-FFF2-40B4-BE49-F238E27FC236}">
                  <a16:creationId xmlns:a16="http://schemas.microsoft.com/office/drawing/2014/main" id="{131E8F50-C646-4ABA-A53E-565CA7DB89C7}"/>
                </a:ext>
              </a:extLst>
            </p:cNvPr>
            <p:cNvSpPr>
              <a:spLocks noChangeArrowheads="1"/>
            </p:cNvSpPr>
            <p:nvPr/>
          </p:nvSpPr>
          <p:spPr bwMode="auto">
            <a:xfrm>
              <a:off x="8496718" y="2529139"/>
              <a:ext cx="766762"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1400" b="1" i="0" u="none" strike="noStrike" kern="1200" cap="none" spc="0" normalizeH="0" baseline="0" noProof="0" dirty="0">
                  <a:ln>
                    <a:noFill/>
                  </a:ln>
                  <a:solidFill>
                    <a:srgbClr val="FFFFFF"/>
                  </a:solidFill>
                  <a:effectLst/>
                  <a:uLnTx/>
                  <a:uFillTx/>
                  <a:latin typeface="Calibri" panose="020F0502020204030204" pitchFamily="34" charset="0"/>
                  <a:ea typeface="Tahoma" panose="020B0604030504040204" pitchFamily="34" charset="0"/>
                  <a:cs typeface="Calibri" panose="020F0502020204030204" pitchFamily="34" charset="0"/>
                </a:rPr>
                <a:t>Risk</a:t>
              </a:r>
              <a:endParaRPr kumimoji="0" lang="en-CA" altLang="en-US" sz="1600" b="1" i="0" u="none" strike="noStrike" kern="1200" cap="none" spc="0" normalizeH="0" baseline="0" noProof="0" dirty="0">
                <a:ln>
                  <a:noFill/>
                </a:ln>
                <a:solidFill>
                  <a:srgbClr val="FFFFFF"/>
                </a:solidFill>
                <a:effectLst/>
                <a:uLnTx/>
                <a:uFillTx/>
                <a:latin typeface="Calibri" panose="020F0502020204030204" pitchFamily="34" charset="0"/>
                <a:ea typeface="Tahoma" panose="020B0604030504040204" pitchFamily="34" charset="0"/>
                <a:cs typeface="Calibri" panose="020F0502020204030204" pitchFamily="34" charset="0"/>
              </a:endParaRPr>
            </a:p>
          </p:txBody>
        </p:sp>
      </p:grpSp>
      <p:sp>
        <p:nvSpPr>
          <p:cNvPr id="268" name="Rectangle 13"/>
          <p:cNvSpPr txBox="1">
            <a:spLocks noChangeArrowheads="1"/>
          </p:cNvSpPr>
          <p:nvPr/>
        </p:nvSpPr>
        <p:spPr bwMode="auto">
          <a:xfrm rot="20111480">
            <a:off x="3777554" y="3140433"/>
            <a:ext cx="5107799" cy="785813"/>
          </a:xfrm>
          <a:prstGeom prst="rect">
            <a:avLst/>
          </a:prstGeom>
          <a:solidFill>
            <a:schemeClr val="bg1"/>
          </a:solidFill>
          <a:ln w="76200">
            <a:solidFill>
              <a:schemeClr val="tx1"/>
            </a:solidFill>
          </a:ln>
        </p:spPr>
        <p:txBody>
          <a:bodyPr anchor="ctr"/>
          <a:lstStyle>
            <a:lvl1pPr algn="ctr" rtl="0" eaLnBrk="0" fontAlgn="base" hangingPunct="0">
              <a:spcBef>
                <a:spcPct val="0"/>
              </a:spcBef>
              <a:spcAft>
                <a:spcPct val="0"/>
              </a:spcAft>
              <a:defRPr sz="4400" b="1">
                <a:solidFill>
                  <a:schemeClr val="bg2"/>
                </a:solidFill>
                <a:latin typeface="Tahoma" pitchFamily="34" charset="0"/>
                <a:ea typeface="Tahoma" pitchFamily="34" charset="0"/>
                <a:cs typeface="Tahoma" pitchFamily="34" charset="0"/>
              </a:defRPr>
            </a:lvl1pPr>
            <a:lvl2pPr algn="ctr" rtl="0" eaLnBrk="0" fontAlgn="base" hangingPunct="0">
              <a:spcBef>
                <a:spcPct val="0"/>
              </a:spcBef>
              <a:spcAft>
                <a:spcPct val="0"/>
              </a:spcAft>
              <a:defRPr sz="4400" b="1">
                <a:solidFill>
                  <a:schemeClr val="tx2"/>
                </a:solidFill>
                <a:latin typeface="Times New Roman" pitchFamily="18" charset="0"/>
              </a:defRPr>
            </a:lvl2pPr>
            <a:lvl3pPr algn="ctr" rtl="0" eaLnBrk="0" fontAlgn="base" hangingPunct="0">
              <a:spcBef>
                <a:spcPct val="0"/>
              </a:spcBef>
              <a:spcAft>
                <a:spcPct val="0"/>
              </a:spcAft>
              <a:defRPr sz="4400" b="1">
                <a:solidFill>
                  <a:schemeClr val="tx2"/>
                </a:solidFill>
                <a:latin typeface="Times New Roman" pitchFamily="18" charset="0"/>
              </a:defRPr>
            </a:lvl3pPr>
            <a:lvl4pPr algn="ctr" rtl="0" eaLnBrk="0" fontAlgn="base" hangingPunct="0">
              <a:spcBef>
                <a:spcPct val="0"/>
              </a:spcBef>
              <a:spcAft>
                <a:spcPct val="0"/>
              </a:spcAft>
              <a:defRPr sz="4400" b="1">
                <a:solidFill>
                  <a:schemeClr val="tx2"/>
                </a:solidFill>
                <a:latin typeface="Times New Roman" pitchFamily="18" charset="0"/>
              </a:defRPr>
            </a:lvl4pPr>
            <a:lvl5pPr algn="ctr" rtl="0" eaLnBrk="0" fontAlgn="base" hangingPunct="0">
              <a:spcBef>
                <a:spcPct val="0"/>
              </a:spcBef>
              <a:spcAft>
                <a:spcPct val="0"/>
              </a:spcAft>
              <a:defRPr sz="4400" b="1">
                <a:solidFill>
                  <a:schemeClr val="tx2"/>
                </a:solidFill>
                <a:latin typeface="Times New Roman" pitchFamily="18" charset="0"/>
              </a:defRPr>
            </a:lvl5pPr>
            <a:lvl6pPr marL="457200" algn="ctr" rtl="0" eaLnBrk="0" fontAlgn="base" hangingPunct="0">
              <a:spcBef>
                <a:spcPct val="0"/>
              </a:spcBef>
              <a:spcAft>
                <a:spcPct val="0"/>
              </a:spcAft>
              <a:defRPr sz="4400" b="1">
                <a:solidFill>
                  <a:schemeClr val="tx2"/>
                </a:solidFill>
                <a:latin typeface="Times New Roman" pitchFamily="18" charset="0"/>
              </a:defRPr>
            </a:lvl6pPr>
            <a:lvl7pPr marL="914400" algn="ctr" rtl="0" eaLnBrk="0" fontAlgn="base" hangingPunct="0">
              <a:spcBef>
                <a:spcPct val="0"/>
              </a:spcBef>
              <a:spcAft>
                <a:spcPct val="0"/>
              </a:spcAft>
              <a:defRPr sz="4400" b="1">
                <a:solidFill>
                  <a:schemeClr val="tx2"/>
                </a:solidFill>
                <a:latin typeface="Times New Roman" pitchFamily="18" charset="0"/>
              </a:defRPr>
            </a:lvl7pPr>
            <a:lvl8pPr marL="1371600" algn="ctr" rtl="0" eaLnBrk="0" fontAlgn="base" hangingPunct="0">
              <a:spcBef>
                <a:spcPct val="0"/>
              </a:spcBef>
              <a:spcAft>
                <a:spcPct val="0"/>
              </a:spcAft>
              <a:defRPr sz="4400" b="1">
                <a:solidFill>
                  <a:schemeClr val="tx2"/>
                </a:solidFill>
                <a:latin typeface="Times New Roman" pitchFamily="18" charset="0"/>
              </a:defRPr>
            </a:lvl8pPr>
            <a:lvl9pPr marL="1828800" algn="ctr" rtl="0" eaLnBrk="0" fontAlgn="base" hangingPunct="0">
              <a:spcBef>
                <a:spcPct val="0"/>
              </a:spcBef>
              <a:spcAft>
                <a:spcPct val="0"/>
              </a:spcAft>
              <a:defRPr sz="44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en-US" sz="3600" b="1" i="0" u="none" strike="noStrike" kern="0" cap="none" spc="0" normalizeH="0" baseline="0" noProof="0" dirty="0">
                <a:ln>
                  <a:noFill/>
                </a:ln>
                <a:solidFill>
                  <a:srgbClr val="008BB0"/>
                </a:solidFill>
                <a:effectLst/>
                <a:uLnTx/>
                <a:uFillTx/>
                <a:latin typeface="Arial" panose="020B0604020202020204" pitchFamily="34" charset="0"/>
                <a:ea typeface="Tahoma" pitchFamily="34" charset="0"/>
                <a:cs typeface="Arial" panose="020B0604020202020204" pitchFamily="34" charset="0"/>
              </a:rPr>
              <a:t>Пропущенные дозы</a:t>
            </a:r>
            <a:endParaRPr kumimoji="0" lang="en-GB" altLang="en-US" sz="3600" b="1" i="0" u="none" strike="noStrike" kern="0" cap="none" spc="0" normalizeH="0" baseline="0" noProof="0" dirty="0">
              <a:ln>
                <a:noFill/>
              </a:ln>
              <a:solidFill>
                <a:srgbClr val="008BB0"/>
              </a:solidFill>
              <a:effectLst/>
              <a:uLnTx/>
              <a:uFillTx/>
              <a:latin typeface="Arial" panose="020B0604020202020204" pitchFamily="34" charset="0"/>
              <a:ea typeface="Tahoma" pitchFamily="34" charset="0"/>
              <a:cs typeface="Arial" panose="020B0604020202020204" pitchFamily="34" charset="0"/>
            </a:endParaRPr>
          </a:p>
        </p:txBody>
      </p:sp>
      <p:sp>
        <p:nvSpPr>
          <p:cNvPr id="270" name="Rectangle: Rounded Corners 269" descr="A small child sitting on a bed&#10;&#10;Description automatically generated">
            <a:extLst>
              <a:ext uri="{FF2B5EF4-FFF2-40B4-BE49-F238E27FC236}">
                <a16:creationId xmlns:a16="http://schemas.microsoft.com/office/drawing/2014/main" id="{50556D13-65D4-4BD4-ADC6-C8721B894BB5}"/>
              </a:ext>
            </a:extLst>
          </p:cNvPr>
          <p:cNvSpPr/>
          <p:nvPr/>
        </p:nvSpPr>
        <p:spPr>
          <a:xfrm>
            <a:off x="119336" y="4153958"/>
            <a:ext cx="1915725" cy="1915600"/>
          </a:xfrm>
          <a:prstGeom prst="roundRect">
            <a:avLst/>
          </a:prstGeom>
          <a:blipFill rotWithShape="1">
            <a:blip r:embed="rId5"/>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1" name="Rectangle: Rounded Corners 270" descr="A picture containing person, child, young, holding&#10;&#10;Description automatically generated">
            <a:extLst>
              <a:ext uri="{FF2B5EF4-FFF2-40B4-BE49-F238E27FC236}">
                <a16:creationId xmlns:a16="http://schemas.microsoft.com/office/drawing/2014/main" id="{9FF9EB89-3933-48F4-A85F-C5254AF4D368}"/>
              </a:ext>
            </a:extLst>
          </p:cNvPr>
          <p:cNvSpPr/>
          <p:nvPr/>
        </p:nvSpPr>
        <p:spPr>
          <a:xfrm>
            <a:off x="10266560" y="1926705"/>
            <a:ext cx="1915725" cy="1915600"/>
          </a:xfrm>
          <a:prstGeom prst="roundRect">
            <a:avLst/>
          </a:prstGeom>
          <a:blipFill rotWithShape="1">
            <a:blip r:embed="rId6"/>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Multiplication Sign 3">
            <a:extLst>
              <a:ext uri="{FF2B5EF4-FFF2-40B4-BE49-F238E27FC236}">
                <a16:creationId xmlns:a16="http://schemas.microsoft.com/office/drawing/2014/main" id="{AB536000-DF73-4BF2-B69F-F84C5FBB89C0}"/>
              </a:ext>
            </a:extLst>
          </p:cNvPr>
          <p:cNvSpPr/>
          <p:nvPr/>
        </p:nvSpPr>
        <p:spPr>
          <a:xfrm rot="20307793" flipH="1">
            <a:off x="3514081" y="4055954"/>
            <a:ext cx="819777" cy="115804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272" name="Title 1">
            <a:extLst>
              <a:ext uri="{FF2B5EF4-FFF2-40B4-BE49-F238E27FC236}">
                <a16:creationId xmlns:a16="http://schemas.microsoft.com/office/drawing/2014/main" id="{1DB7A5DF-1469-485A-9DAC-94CD0242A61B}"/>
              </a:ext>
            </a:extLst>
          </p:cNvPr>
          <p:cNvSpPr>
            <a:spLocks noGrp="1"/>
          </p:cNvSpPr>
          <p:nvPr>
            <p:ph type="title"/>
          </p:nvPr>
        </p:nvSpPr>
        <p:spPr>
          <a:noFill/>
        </p:spPr>
        <p:txBody>
          <a:bodyPr vert="horz" lIns="91440" tIns="45720" rIns="91440" bIns="45720" rtlCol="0" anchor="ctr">
            <a:noAutofit/>
          </a:bodyPr>
          <a:lstStyle/>
          <a:p>
            <a:r>
              <a:rPr lang="ru-RU" dirty="0">
                <a:latin typeface="Arial" panose="020B0604020202020204" pitchFamily="34" charset="0"/>
                <a:cs typeface="Arial" panose="020B0604020202020204" pitchFamily="34" charset="0"/>
              </a:rPr>
              <a:t>Полная доза профилактики с помощью </a:t>
            </a:r>
            <a:r>
              <a:rPr lang="en-US" dirty="0">
                <a:latin typeface="Arial" panose="020B0604020202020204" pitchFamily="34" charset="0"/>
                <a:cs typeface="Arial" panose="020B0604020202020204" pitchFamily="34" charset="0"/>
              </a:rPr>
              <a:t>FVIII</a:t>
            </a:r>
            <a:r>
              <a:rPr lang="ru-RU" dirty="0">
                <a:latin typeface="Arial" panose="020B0604020202020204" pitchFamily="34" charset="0"/>
                <a:cs typeface="Arial" panose="020B0604020202020204" pitchFamily="34" charset="0"/>
              </a:rPr>
              <a:t> СПП</a:t>
            </a:r>
            <a:r>
              <a:rPr lang="en-US" dirty="0">
                <a:latin typeface="Arial" panose="020B0604020202020204" pitchFamily="34" charset="0"/>
                <a:cs typeface="Arial" panose="020B0604020202020204" pitchFamily="34" charset="0"/>
              </a:rPr>
              <a:t> – </a:t>
            </a:r>
            <a:r>
              <a:rPr lang="ru-RU" dirty="0">
                <a:latin typeface="Arial" panose="020B0604020202020204" pitchFamily="34" charset="0"/>
                <a:cs typeface="Arial" panose="020B0604020202020204" pitchFamily="34" charset="0"/>
              </a:rPr>
              <a:t> </a:t>
            </a:r>
            <a:r>
              <a:rPr lang="ru-RU" dirty="0">
                <a:solidFill>
                  <a:schemeClr val="accent1"/>
                </a:solidFill>
                <a:latin typeface="Arial" panose="020B0604020202020204" pitchFamily="34" charset="0"/>
                <a:cs typeface="Arial" panose="020B0604020202020204" pitchFamily="34" charset="0"/>
              </a:rPr>
              <a:t>переносится крайне тяжело</a:t>
            </a:r>
            <a:endParaRPr lang="en-CA"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305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394270B-D387-48CA-B7F6-347FE8F4FBC8}"/>
              </a:ext>
            </a:extLst>
          </p:cNvPr>
          <p:cNvGrpSpPr/>
          <p:nvPr/>
        </p:nvGrpSpPr>
        <p:grpSpPr>
          <a:xfrm>
            <a:off x="870858" y="1231748"/>
            <a:ext cx="10450286" cy="5285092"/>
            <a:chOff x="7938" y="795338"/>
            <a:chExt cx="12176125" cy="6157912"/>
          </a:xfrm>
        </p:grpSpPr>
        <p:pic>
          <p:nvPicPr>
            <p:cNvPr id="324611" name="Picture 2" descr="http://www.iihl.org/Media/Default/Images/2014-calendar-templat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7681" t="12810" r="7681" b="2562"/>
            <a:stretch>
              <a:fillRect/>
            </a:stretch>
          </p:blipFill>
          <p:spPr bwMode="auto">
            <a:xfrm>
              <a:off x="7938" y="795338"/>
              <a:ext cx="12176125" cy="6157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Oval 12"/>
            <p:cNvSpPr/>
            <p:nvPr/>
          </p:nvSpPr>
          <p:spPr bwMode="auto">
            <a:xfrm>
              <a:off x="2068513"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 name="Oval 13"/>
            <p:cNvSpPr/>
            <p:nvPr/>
          </p:nvSpPr>
          <p:spPr bwMode="auto">
            <a:xfrm>
              <a:off x="150813"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 name="Oval 14"/>
            <p:cNvSpPr/>
            <p:nvPr/>
          </p:nvSpPr>
          <p:spPr bwMode="auto">
            <a:xfrm>
              <a:off x="903288" y="230663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 name="Oval 15"/>
            <p:cNvSpPr/>
            <p:nvPr/>
          </p:nvSpPr>
          <p:spPr bwMode="auto">
            <a:xfrm>
              <a:off x="1665288"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 name="Oval 16"/>
            <p:cNvSpPr/>
            <p:nvPr/>
          </p:nvSpPr>
          <p:spPr bwMode="auto">
            <a:xfrm>
              <a:off x="2451100" y="23114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 name="Oval 17"/>
            <p:cNvSpPr/>
            <p:nvPr/>
          </p:nvSpPr>
          <p:spPr bwMode="auto">
            <a:xfrm>
              <a:off x="463550" y="2574925"/>
              <a:ext cx="385763"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 name="Oval 19"/>
            <p:cNvSpPr/>
            <p:nvPr/>
          </p:nvSpPr>
          <p:spPr bwMode="auto">
            <a:xfrm>
              <a:off x="2068513" y="25796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 name="Oval 20"/>
            <p:cNvSpPr/>
            <p:nvPr/>
          </p:nvSpPr>
          <p:spPr bwMode="auto">
            <a:xfrm>
              <a:off x="1282700" y="2584450"/>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 name="Oval 21"/>
            <p:cNvSpPr/>
            <p:nvPr/>
          </p:nvSpPr>
          <p:spPr bwMode="auto">
            <a:xfrm>
              <a:off x="1301750" y="15240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 name="Oval 22"/>
            <p:cNvSpPr/>
            <p:nvPr/>
          </p:nvSpPr>
          <p:spPr bwMode="auto">
            <a:xfrm>
              <a:off x="2068513" y="15240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 name="Oval 23"/>
            <p:cNvSpPr/>
            <p:nvPr/>
          </p:nvSpPr>
          <p:spPr bwMode="auto">
            <a:xfrm>
              <a:off x="1684338" y="1797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 name="Oval 24"/>
            <p:cNvSpPr/>
            <p:nvPr/>
          </p:nvSpPr>
          <p:spPr bwMode="auto">
            <a:xfrm>
              <a:off x="919163" y="1792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 name="Oval 25"/>
            <p:cNvSpPr/>
            <p:nvPr/>
          </p:nvSpPr>
          <p:spPr bwMode="auto">
            <a:xfrm>
              <a:off x="150813" y="1793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 name="Oval 26"/>
            <p:cNvSpPr/>
            <p:nvPr/>
          </p:nvSpPr>
          <p:spPr bwMode="auto">
            <a:xfrm>
              <a:off x="533400" y="2047875"/>
              <a:ext cx="385763"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 name="Oval 27"/>
            <p:cNvSpPr/>
            <p:nvPr/>
          </p:nvSpPr>
          <p:spPr bwMode="auto">
            <a:xfrm>
              <a:off x="130175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 name="Oval 28"/>
            <p:cNvSpPr/>
            <p:nvPr/>
          </p:nvSpPr>
          <p:spPr bwMode="auto">
            <a:xfrm>
              <a:off x="2451100" y="18018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 name="Oval 29"/>
            <p:cNvSpPr/>
            <p:nvPr/>
          </p:nvSpPr>
          <p:spPr bwMode="auto">
            <a:xfrm>
              <a:off x="5095875" y="2047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 name="Oval 30"/>
            <p:cNvSpPr/>
            <p:nvPr/>
          </p:nvSpPr>
          <p:spPr bwMode="auto">
            <a:xfrm>
              <a:off x="3178175" y="230663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 name="Oval 31"/>
            <p:cNvSpPr/>
            <p:nvPr/>
          </p:nvSpPr>
          <p:spPr bwMode="auto">
            <a:xfrm>
              <a:off x="3933825" y="2306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 name="Oval 32"/>
            <p:cNvSpPr/>
            <p:nvPr/>
          </p:nvSpPr>
          <p:spPr bwMode="auto">
            <a:xfrm>
              <a:off x="4692650" y="23066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 name="Oval 33"/>
            <p:cNvSpPr/>
            <p:nvPr/>
          </p:nvSpPr>
          <p:spPr bwMode="auto">
            <a:xfrm>
              <a:off x="5480050" y="2311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 name="Oval 34"/>
            <p:cNvSpPr/>
            <p:nvPr/>
          </p:nvSpPr>
          <p:spPr bwMode="auto">
            <a:xfrm>
              <a:off x="3494088" y="25749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 name="Oval 35"/>
            <p:cNvSpPr/>
            <p:nvPr/>
          </p:nvSpPr>
          <p:spPr bwMode="auto">
            <a:xfrm>
              <a:off x="5095875" y="25796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 name="Oval 36"/>
            <p:cNvSpPr/>
            <p:nvPr/>
          </p:nvSpPr>
          <p:spPr bwMode="auto">
            <a:xfrm>
              <a:off x="43100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 name="Oval 39"/>
            <p:cNvSpPr/>
            <p:nvPr/>
          </p:nvSpPr>
          <p:spPr bwMode="auto">
            <a:xfrm>
              <a:off x="4713288" y="179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 name="Oval 40"/>
            <p:cNvSpPr/>
            <p:nvPr/>
          </p:nvSpPr>
          <p:spPr bwMode="auto">
            <a:xfrm>
              <a:off x="3946525" y="1792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 name="Oval 41"/>
            <p:cNvSpPr/>
            <p:nvPr/>
          </p:nvSpPr>
          <p:spPr bwMode="auto">
            <a:xfrm>
              <a:off x="3178175" y="1793875"/>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 name="Oval 42"/>
            <p:cNvSpPr/>
            <p:nvPr/>
          </p:nvSpPr>
          <p:spPr bwMode="auto">
            <a:xfrm>
              <a:off x="3563938"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 name="Oval 43"/>
            <p:cNvSpPr/>
            <p:nvPr/>
          </p:nvSpPr>
          <p:spPr bwMode="auto">
            <a:xfrm>
              <a:off x="433070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 name="Oval 44"/>
            <p:cNvSpPr/>
            <p:nvPr/>
          </p:nvSpPr>
          <p:spPr bwMode="auto">
            <a:xfrm>
              <a:off x="5480050" y="1801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 name="Oval 45"/>
            <p:cNvSpPr/>
            <p:nvPr/>
          </p:nvSpPr>
          <p:spPr bwMode="auto">
            <a:xfrm>
              <a:off x="8181975" y="20589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7" name="Oval 46"/>
            <p:cNvSpPr/>
            <p:nvPr/>
          </p:nvSpPr>
          <p:spPr bwMode="auto">
            <a:xfrm>
              <a:off x="626586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8" name="Oval 47"/>
            <p:cNvSpPr/>
            <p:nvPr/>
          </p:nvSpPr>
          <p:spPr bwMode="auto">
            <a:xfrm>
              <a:off x="70199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9" name="Oval 48"/>
            <p:cNvSpPr/>
            <p:nvPr/>
          </p:nvSpPr>
          <p:spPr bwMode="auto">
            <a:xfrm>
              <a:off x="7778750"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0" name="Oval 49"/>
            <p:cNvSpPr/>
            <p:nvPr/>
          </p:nvSpPr>
          <p:spPr bwMode="auto">
            <a:xfrm>
              <a:off x="8567738" y="232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1" name="Oval 50"/>
            <p:cNvSpPr/>
            <p:nvPr/>
          </p:nvSpPr>
          <p:spPr bwMode="auto">
            <a:xfrm>
              <a:off x="6580188"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2" name="Oval 51"/>
            <p:cNvSpPr/>
            <p:nvPr/>
          </p:nvSpPr>
          <p:spPr bwMode="auto">
            <a:xfrm>
              <a:off x="8181975" y="2589213"/>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3" name="Oval 52"/>
            <p:cNvSpPr/>
            <p:nvPr/>
          </p:nvSpPr>
          <p:spPr bwMode="auto">
            <a:xfrm>
              <a:off x="7396163"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6" name="Oval 55"/>
            <p:cNvSpPr/>
            <p:nvPr/>
          </p:nvSpPr>
          <p:spPr bwMode="auto">
            <a:xfrm>
              <a:off x="7799388"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7" name="Oval 56"/>
            <p:cNvSpPr/>
            <p:nvPr/>
          </p:nvSpPr>
          <p:spPr bwMode="auto">
            <a:xfrm>
              <a:off x="7032625"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8" name="Oval 57"/>
            <p:cNvSpPr/>
            <p:nvPr/>
          </p:nvSpPr>
          <p:spPr bwMode="auto">
            <a:xfrm>
              <a:off x="6265863" y="180340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59" name="Oval 58"/>
            <p:cNvSpPr/>
            <p:nvPr/>
          </p:nvSpPr>
          <p:spPr bwMode="auto">
            <a:xfrm>
              <a:off x="6650038" y="20589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60" name="Oval 59"/>
            <p:cNvSpPr/>
            <p:nvPr/>
          </p:nvSpPr>
          <p:spPr bwMode="auto">
            <a:xfrm>
              <a:off x="7415213"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61" name="Oval 60"/>
            <p:cNvSpPr/>
            <p:nvPr/>
          </p:nvSpPr>
          <p:spPr bwMode="auto">
            <a:xfrm>
              <a:off x="8567738" y="1812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78" name="Oval 77"/>
            <p:cNvSpPr/>
            <p:nvPr/>
          </p:nvSpPr>
          <p:spPr bwMode="auto">
            <a:xfrm>
              <a:off x="2451100" y="4052888"/>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79" name="Oval 78"/>
            <p:cNvSpPr/>
            <p:nvPr/>
          </p:nvSpPr>
          <p:spPr bwMode="auto">
            <a:xfrm>
              <a:off x="53340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0" name="Oval 79"/>
            <p:cNvSpPr/>
            <p:nvPr/>
          </p:nvSpPr>
          <p:spPr bwMode="auto">
            <a:xfrm>
              <a:off x="1289050"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1" name="Oval 80"/>
            <p:cNvSpPr/>
            <p:nvPr/>
          </p:nvSpPr>
          <p:spPr bwMode="auto">
            <a:xfrm>
              <a:off x="2047875"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2" name="Oval 81"/>
            <p:cNvSpPr/>
            <p:nvPr/>
          </p:nvSpPr>
          <p:spPr bwMode="auto">
            <a:xfrm>
              <a:off x="42863" y="45767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3" name="Oval 82"/>
            <p:cNvSpPr/>
            <p:nvPr/>
          </p:nvSpPr>
          <p:spPr bwMode="auto">
            <a:xfrm>
              <a:off x="849313"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4" name="Oval 83"/>
            <p:cNvSpPr/>
            <p:nvPr/>
          </p:nvSpPr>
          <p:spPr bwMode="auto">
            <a:xfrm>
              <a:off x="2451100" y="4583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5" name="Oval 84"/>
            <p:cNvSpPr/>
            <p:nvPr/>
          </p:nvSpPr>
          <p:spPr bwMode="auto">
            <a:xfrm>
              <a:off x="1665288"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6" name="Oval 85"/>
            <p:cNvSpPr/>
            <p:nvPr/>
          </p:nvSpPr>
          <p:spPr bwMode="auto">
            <a:xfrm>
              <a:off x="1684338"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7" name="Oval 86"/>
            <p:cNvSpPr/>
            <p:nvPr/>
          </p:nvSpPr>
          <p:spPr bwMode="auto">
            <a:xfrm>
              <a:off x="2451100" y="35290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8" name="Oval 87"/>
            <p:cNvSpPr/>
            <p:nvPr/>
          </p:nvSpPr>
          <p:spPr bwMode="auto">
            <a:xfrm>
              <a:off x="2068513" y="38020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89" name="Oval 88"/>
            <p:cNvSpPr/>
            <p:nvPr/>
          </p:nvSpPr>
          <p:spPr bwMode="auto">
            <a:xfrm>
              <a:off x="1301750"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0" name="Oval 89"/>
            <p:cNvSpPr/>
            <p:nvPr/>
          </p:nvSpPr>
          <p:spPr bwMode="auto">
            <a:xfrm>
              <a:off x="533400" y="37988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1" name="Oval 90"/>
            <p:cNvSpPr/>
            <p:nvPr/>
          </p:nvSpPr>
          <p:spPr bwMode="auto">
            <a:xfrm>
              <a:off x="919163"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2" name="Oval 91"/>
            <p:cNvSpPr/>
            <p:nvPr/>
          </p:nvSpPr>
          <p:spPr bwMode="auto">
            <a:xfrm>
              <a:off x="1684338" y="40592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93" name="Oval 92"/>
            <p:cNvSpPr/>
            <p:nvPr/>
          </p:nvSpPr>
          <p:spPr bwMode="auto">
            <a:xfrm>
              <a:off x="61913" y="40608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26" name="Oval 125"/>
            <p:cNvSpPr/>
            <p:nvPr/>
          </p:nvSpPr>
          <p:spPr bwMode="auto">
            <a:xfrm>
              <a:off x="10890250" y="2058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28" name="Oval 127"/>
            <p:cNvSpPr/>
            <p:nvPr/>
          </p:nvSpPr>
          <p:spPr bwMode="auto">
            <a:xfrm>
              <a:off x="972661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29" name="Oval 128"/>
            <p:cNvSpPr/>
            <p:nvPr/>
          </p:nvSpPr>
          <p:spPr bwMode="auto">
            <a:xfrm>
              <a:off x="104870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0" name="Oval 129"/>
            <p:cNvSpPr/>
            <p:nvPr/>
          </p:nvSpPr>
          <p:spPr bwMode="auto">
            <a:xfrm>
              <a:off x="11272838" y="2320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1" name="Oval 130"/>
            <p:cNvSpPr/>
            <p:nvPr/>
          </p:nvSpPr>
          <p:spPr bwMode="auto">
            <a:xfrm>
              <a:off x="92884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2" name="Oval 131"/>
            <p:cNvSpPr/>
            <p:nvPr/>
          </p:nvSpPr>
          <p:spPr bwMode="auto">
            <a:xfrm>
              <a:off x="11652250" y="204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3" name="Oval 132"/>
            <p:cNvSpPr/>
            <p:nvPr/>
          </p:nvSpPr>
          <p:spPr bwMode="auto">
            <a:xfrm>
              <a:off x="10104438"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4" name="Oval 133"/>
            <p:cNvSpPr/>
            <p:nvPr/>
          </p:nvSpPr>
          <p:spPr bwMode="auto">
            <a:xfrm>
              <a:off x="10123488" y="1535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5" name="Oval 134"/>
            <p:cNvSpPr/>
            <p:nvPr/>
          </p:nvSpPr>
          <p:spPr bwMode="auto">
            <a:xfrm>
              <a:off x="10890250" y="1535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6" name="Oval 135"/>
            <p:cNvSpPr/>
            <p:nvPr/>
          </p:nvSpPr>
          <p:spPr bwMode="auto">
            <a:xfrm>
              <a:off x="10507663"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7" name="Oval 136"/>
            <p:cNvSpPr/>
            <p:nvPr/>
          </p:nvSpPr>
          <p:spPr bwMode="auto">
            <a:xfrm>
              <a:off x="9740900"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8" name="Oval 137"/>
            <p:cNvSpPr/>
            <p:nvPr/>
          </p:nvSpPr>
          <p:spPr bwMode="auto">
            <a:xfrm>
              <a:off x="11634788" y="1528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39" name="Oval 138"/>
            <p:cNvSpPr/>
            <p:nvPr/>
          </p:nvSpPr>
          <p:spPr bwMode="auto">
            <a:xfrm>
              <a:off x="9355138" y="20589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0" name="Oval 139"/>
            <p:cNvSpPr/>
            <p:nvPr/>
          </p:nvSpPr>
          <p:spPr bwMode="auto">
            <a:xfrm>
              <a:off x="10123488"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1" name="Oval 140"/>
            <p:cNvSpPr/>
            <p:nvPr/>
          </p:nvSpPr>
          <p:spPr bwMode="auto">
            <a:xfrm>
              <a:off x="11272838" y="1812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2" name="Oval 141"/>
            <p:cNvSpPr/>
            <p:nvPr/>
          </p:nvSpPr>
          <p:spPr bwMode="auto">
            <a:xfrm>
              <a:off x="434340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3" name="Oval 142"/>
            <p:cNvSpPr/>
            <p:nvPr/>
          </p:nvSpPr>
          <p:spPr bwMode="auto">
            <a:xfrm>
              <a:off x="3178175" y="4329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4" name="Oval 143"/>
            <p:cNvSpPr/>
            <p:nvPr/>
          </p:nvSpPr>
          <p:spPr bwMode="auto">
            <a:xfrm>
              <a:off x="3940175"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5" name="Oval 144"/>
            <p:cNvSpPr/>
            <p:nvPr/>
          </p:nvSpPr>
          <p:spPr bwMode="auto">
            <a:xfrm>
              <a:off x="4725988" y="4333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6" name="Oval 145"/>
            <p:cNvSpPr/>
            <p:nvPr/>
          </p:nvSpPr>
          <p:spPr bwMode="auto">
            <a:xfrm>
              <a:off x="5521325" y="43195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7" name="Oval 146"/>
            <p:cNvSpPr/>
            <p:nvPr/>
          </p:nvSpPr>
          <p:spPr bwMode="auto">
            <a:xfrm>
              <a:off x="5103813" y="4064000"/>
              <a:ext cx="385762"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8" name="Oval 147"/>
            <p:cNvSpPr/>
            <p:nvPr/>
          </p:nvSpPr>
          <p:spPr bwMode="auto">
            <a:xfrm>
              <a:off x="3557588" y="460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49" name="Oval 148"/>
            <p:cNvSpPr/>
            <p:nvPr/>
          </p:nvSpPr>
          <p:spPr bwMode="auto">
            <a:xfrm>
              <a:off x="3576638"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0" name="Oval 149"/>
            <p:cNvSpPr/>
            <p:nvPr/>
          </p:nvSpPr>
          <p:spPr bwMode="auto">
            <a:xfrm>
              <a:off x="4343400"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1" name="Oval 150"/>
            <p:cNvSpPr/>
            <p:nvPr/>
          </p:nvSpPr>
          <p:spPr bwMode="auto">
            <a:xfrm>
              <a:off x="3959225"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2" name="Oval 151"/>
            <p:cNvSpPr/>
            <p:nvPr/>
          </p:nvSpPr>
          <p:spPr bwMode="auto">
            <a:xfrm>
              <a:off x="3194050"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3" name="Oval 152"/>
            <p:cNvSpPr/>
            <p:nvPr/>
          </p:nvSpPr>
          <p:spPr bwMode="auto">
            <a:xfrm>
              <a:off x="5087938" y="35433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4" name="Oval 153"/>
            <p:cNvSpPr/>
            <p:nvPr/>
          </p:nvSpPr>
          <p:spPr bwMode="auto">
            <a:xfrm>
              <a:off x="5521325"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5" name="Oval 154"/>
            <p:cNvSpPr/>
            <p:nvPr/>
          </p:nvSpPr>
          <p:spPr bwMode="auto">
            <a:xfrm>
              <a:off x="3576638"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6" name="Oval 155"/>
            <p:cNvSpPr/>
            <p:nvPr/>
          </p:nvSpPr>
          <p:spPr bwMode="auto">
            <a:xfrm>
              <a:off x="4725988" y="3827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7" name="Oval 156"/>
            <p:cNvSpPr/>
            <p:nvPr/>
          </p:nvSpPr>
          <p:spPr bwMode="auto">
            <a:xfrm>
              <a:off x="8169275"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8" name="Oval 157"/>
            <p:cNvSpPr/>
            <p:nvPr/>
          </p:nvSpPr>
          <p:spPr bwMode="auto">
            <a:xfrm>
              <a:off x="6253163" y="43291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59" name="Oval 158"/>
            <p:cNvSpPr/>
            <p:nvPr/>
          </p:nvSpPr>
          <p:spPr bwMode="auto">
            <a:xfrm>
              <a:off x="7005638" y="4329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0" name="Oval 159"/>
            <p:cNvSpPr/>
            <p:nvPr/>
          </p:nvSpPr>
          <p:spPr bwMode="auto">
            <a:xfrm>
              <a:off x="7766050"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1" name="Oval 160"/>
            <p:cNvSpPr/>
            <p:nvPr/>
          </p:nvSpPr>
          <p:spPr bwMode="auto">
            <a:xfrm>
              <a:off x="8551863" y="4333875"/>
              <a:ext cx="385762"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2" name="Oval 161"/>
            <p:cNvSpPr/>
            <p:nvPr/>
          </p:nvSpPr>
          <p:spPr bwMode="auto">
            <a:xfrm>
              <a:off x="6565900" y="4597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4" name="Oval 163"/>
            <p:cNvSpPr/>
            <p:nvPr/>
          </p:nvSpPr>
          <p:spPr bwMode="auto">
            <a:xfrm>
              <a:off x="7381875" y="46069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5" name="Oval 164"/>
            <p:cNvSpPr/>
            <p:nvPr/>
          </p:nvSpPr>
          <p:spPr bwMode="auto">
            <a:xfrm>
              <a:off x="7402513"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6" name="Oval 165"/>
            <p:cNvSpPr/>
            <p:nvPr/>
          </p:nvSpPr>
          <p:spPr bwMode="auto">
            <a:xfrm>
              <a:off x="8169275"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7" name="Oval 166"/>
            <p:cNvSpPr/>
            <p:nvPr/>
          </p:nvSpPr>
          <p:spPr bwMode="auto">
            <a:xfrm>
              <a:off x="7785100"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8" name="Oval 167"/>
            <p:cNvSpPr/>
            <p:nvPr/>
          </p:nvSpPr>
          <p:spPr bwMode="auto">
            <a:xfrm>
              <a:off x="7018338" y="381635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69" name="Oval 168"/>
            <p:cNvSpPr/>
            <p:nvPr/>
          </p:nvSpPr>
          <p:spPr bwMode="auto">
            <a:xfrm>
              <a:off x="6253163" y="3817938"/>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0" name="Oval 169"/>
            <p:cNvSpPr/>
            <p:nvPr/>
          </p:nvSpPr>
          <p:spPr bwMode="auto">
            <a:xfrm>
              <a:off x="663575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1" name="Oval 170"/>
            <p:cNvSpPr/>
            <p:nvPr/>
          </p:nvSpPr>
          <p:spPr bwMode="auto">
            <a:xfrm>
              <a:off x="7402513"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2" name="Oval 171"/>
            <p:cNvSpPr/>
            <p:nvPr/>
          </p:nvSpPr>
          <p:spPr bwMode="auto">
            <a:xfrm>
              <a:off x="8551863" y="3827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3" name="Oval 172"/>
            <p:cNvSpPr/>
            <p:nvPr/>
          </p:nvSpPr>
          <p:spPr bwMode="auto">
            <a:xfrm>
              <a:off x="11320463" y="40528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4" name="Oval 173"/>
            <p:cNvSpPr/>
            <p:nvPr/>
          </p:nvSpPr>
          <p:spPr bwMode="auto">
            <a:xfrm>
              <a:off x="9402763"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5" name="Oval 174"/>
            <p:cNvSpPr/>
            <p:nvPr/>
          </p:nvSpPr>
          <p:spPr bwMode="auto">
            <a:xfrm>
              <a:off x="10156825"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6" name="Oval 175"/>
            <p:cNvSpPr/>
            <p:nvPr/>
          </p:nvSpPr>
          <p:spPr bwMode="auto">
            <a:xfrm>
              <a:off x="1091565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7" name="Oval 176"/>
            <p:cNvSpPr/>
            <p:nvPr/>
          </p:nvSpPr>
          <p:spPr bwMode="auto">
            <a:xfrm>
              <a:off x="11704638" y="4314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8" name="Oval 177"/>
            <p:cNvSpPr/>
            <p:nvPr/>
          </p:nvSpPr>
          <p:spPr bwMode="auto">
            <a:xfrm>
              <a:off x="9717088"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79" name="Oval 178"/>
            <p:cNvSpPr/>
            <p:nvPr/>
          </p:nvSpPr>
          <p:spPr bwMode="auto">
            <a:xfrm>
              <a:off x="11320463" y="4583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0" name="Oval 179"/>
            <p:cNvSpPr/>
            <p:nvPr/>
          </p:nvSpPr>
          <p:spPr bwMode="auto">
            <a:xfrm>
              <a:off x="10533063"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2" name="Oval 181"/>
            <p:cNvSpPr/>
            <p:nvPr/>
          </p:nvSpPr>
          <p:spPr bwMode="auto">
            <a:xfrm>
              <a:off x="11320463"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3" name="Oval 182"/>
            <p:cNvSpPr/>
            <p:nvPr/>
          </p:nvSpPr>
          <p:spPr bwMode="auto">
            <a:xfrm>
              <a:off x="10937875" y="3802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4" name="Oval 183"/>
            <p:cNvSpPr/>
            <p:nvPr/>
          </p:nvSpPr>
          <p:spPr bwMode="auto">
            <a:xfrm>
              <a:off x="10169525"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5" name="Oval 184"/>
            <p:cNvSpPr/>
            <p:nvPr/>
          </p:nvSpPr>
          <p:spPr bwMode="auto">
            <a:xfrm>
              <a:off x="9402763" y="37988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6" name="Oval 185"/>
            <p:cNvSpPr/>
            <p:nvPr/>
          </p:nvSpPr>
          <p:spPr bwMode="auto">
            <a:xfrm>
              <a:off x="9786938"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7" name="Oval 186"/>
            <p:cNvSpPr/>
            <p:nvPr/>
          </p:nvSpPr>
          <p:spPr bwMode="auto">
            <a:xfrm>
              <a:off x="10552113" y="4059238"/>
              <a:ext cx="385762"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8" name="Oval 187"/>
            <p:cNvSpPr/>
            <p:nvPr/>
          </p:nvSpPr>
          <p:spPr bwMode="auto">
            <a:xfrm>
              <a:off x="11704638" y="3806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89" name="Oval 188"/>
            <p:cNvSpPr/>
            <p:nvPr/>
          </p:nvSpPr>
          <p:spPr bwMode="auto">
            <a:xfrm>
              <a:off x="2044700"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0" name="Oval 189"/>
            <p:cNvSpPr/>
            <p:nvPr/>
          </p:nvSpPr>
          <p:spPr bwMode="auto">
            <a:xfrm>
              <a:off x="128588" y="6369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1" name="Oval 190"/>
            <p:cNvSpPr/>
            <p:nvPr/>
          </p:nvSpPr>
          <p:spPr bwMode="auto">
            <a:xfrm>
              <a:off x="881063" y="6369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2" name="Oval 191"/>
            <p:cNvSpPr/>
            <p:nvPr/>
          </p:nvSpPr>
          <p:spPr bwMode="auto">
            <a:xfrm>
              <a:off x="1641475" y="63690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3" name="Oval 192"/>
            <p:cNvSpPr/>
            <p:nvPr/>
          </p:nvSpPr>
          <p:spPr bwMode="auto">
            <a:xfrm>
              <a:off x="2428875" y="6373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4" name="Oval 193"/>
            <p:cNvSpPr/>
            <p:nvPr/>
          </p:nvSpPr>
          <p:spPr bwMode="auto">
            <a:xfrm>
              <a:off x="441325" y="66373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5" name="Oval 194"/>
            <p:cNvSpPr/>
            <p:nvPr/>
          </p:nvSpPr>
          <p:spPr bwMode="auto">
            <a:xfrm>
              <a:off x="493713" y="55689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7" name="Oval 196"/>
            <p:cNvSpPr/>
            <p:nvPr/>
          </p:nvSpPr>
          <p:spPr bwMode="auto">
            <a:xfrm>
              <a:off x="1277938" y="55864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8" name="Oval 197"/>
            <p:cNvSpPr/>
            <p:nvPr/>
          </p:nvSpPr>
          <p:spPr bwMode="auto">
            <a:xfrm>
              <a:off x="2044700" y="55864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199" name="Oval 198"/>
            <p:cNvSpPr/>
            <p:nvPr/>
          </p:nvSpPr>
          <p:spPr bwMode="auto">
            <a:xfrm>
              <a:off x="1660525" y="585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0" name="Oval 199"/>
            <p:cNvSpPr/>
            <p:nvPr/>
          </p:nvSpPr>
          <p:spPr bwMode="auto">
            <a:xfrm>
              <a:off x="895350" y="58547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1" name="Oval 200"/>
            <p:cNvSpPr/>
            <p:nvPr/>
          </p:nvSpPr>
          <p:spPr bwMode="auto">
            <a:xfrm>
              <a:off x="128588" y="5856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2" name="Oval 201"/>
            <p:cNvSpPr/>
            <p:nvPr/>
          </p:nvSpPr>
          <p:spPr bwMode="auto">
            <a:xfrm>
              <a:off x="511175"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3" name="Oval 202"/>
            <p:cNvSpPr/>
            <p:nvPr/>
          </p:nvSpPr>
          <p:spPr bwMode="auto">
            <a:xfrm>
              <a:off x="1277938" y="6118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4" name="Oval 203"/>
            <p:cNvSpPr/>
            <p:nvPr/>
          </p:nvSpPr>
          <p:spPr bwMode="auto">
            <a:xfrm>
              <a:off x="2428875" y="5864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5" name="Oval 204"/>
            <p:cNvSpPr/>
            <p:nvPr/>
          </p:nvSpPr>
          <p:spPr bwMode="auto">
            <a:xfrm>
              <a:off x="511968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6" name="Oval 205"/>
            <p:cNvSpPr/>
            <p:nvPr/>
          </p:nvSpPr>
          <p:spPr bwMode="auto">
            <a:xfrm>
              <a:off x="320198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7" name="Oval 206"/>
            <p:cNvSpPr/>
            <p:nvPr/>
          </p:nvSpPr>
          <p:spPr bwMode="auto">
            <a:xfrm>
              <a:off x="3954463"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8" name="Oval 207"/>
            <p:cNvSpPr/>
            <p:nvPr/>
          </p:nvSpPr>
          <p:spPr bwMode="auto">
            <a:xfrm>
              <a:off x="4714875"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09" name="Oval 208"/>
            <p:cNvSpPr/>
            <p:nvPr/>
          </p:nvSpPr>
          <p:spPr bwMode="auto">
            <a:xfrm>
              <a:off x="5502275"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0" name="Oval 209"/>
            <p:cNvSpPr/>
            <p:nvPr/>
          </p:nvSpPr>
          <p:spPr bwMode="auto">
            <a:xfrm>
              <a:off x="3514725"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1" name="Oval 210"/>
            <p:cNvSpPr/>
            <p:nvPr/>
          </p:nvSpPr>
          <p:spPr bwMode="auto">
            <a:xfrm>
              <a:off x="5119688" y="6659563"/>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2" name="Oval 211"/>
            <p:cNvSpPr/>
            <p:nvPr/>
          </p:nvSpPr>
          <p:spPr bwMode="auto">
            <a:xfrm>
              <a:off x="4330700"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3" name="Oval 212"/>
            <p:cNvSpPr/>
            <p:nvPr/>
          </p:nvSpPr>
          <p:spPr bwMode="auto">
            <a:xfrm>
              <a:off x="435133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4" name="Oval 213"/>
            <p:cNvSpPr/>
            <p:nvPr/>
          </p:nvSpPr>
          <p:spPr bwMode="auto">
            <a:xfrm>
              <a:off x="511968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5" name="Oval 214"/>
            <p:cNvSpPr/>
            <p:nvPr/>
          </p:nvSpPr>
          <p:spPr bwMode="auto">
            <a:xfrm>
              <a:off x="4733925" y="58801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6" name="Oval 215"/>
            <p:cNvSpPr/>
            <p:nvPr/>
          </p:nvSpPr>
          <p:spPr bwMode="auto">
            <a:xfrm>
              <a:off x="3967163"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7" name="Oval 216"/>
            <p:cNvSpPr/>
            <p:nvPr/>
          </p:nvSpPr>
          <p:spPr bwMode="auto">
            <a:xfrm>
              <a:off x="3201988" y="587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8" name="Oval 217"/>
            <p:cNvSpPr/>
            <p:nvPr/>
          </p:nvSpPr>
          <p:spPr bwMode="auto">
            <a:xfrm>
              <a:off x="3584575"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19" name="Oval 218"/>
            <p:cNvSpPr/>
            <p:nvPr/>
          </p:nvSpPr>
          <p:spPr bwMode="auto">
            <a:xfrm>
              <a:off x="4351338" y="61372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0" name="Oval 219"/>
            <p:cNvSpPr/>
            <p:nvPr/>
          </p:nvSpPr>
          <p:spPr bwMode="auto">
            <a:xfrm>
              <a:off x="5502275"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1" name="Oval 220"/>
            <p:cNvSpPr/>
            <p:nvPr/>
          </p:nvSpPr>
          <p:spPr bwMode="auto">
            <a:xfrm>
              <a:off x="8147050"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2" name="Oval 221"/>
            <p:cNvSpPr/>
            <p:nvPr/>
          </p:nvSpPr>
          <p:spPr bwMode="auto">
            <a:xfrm>
              <a:off x="6229350"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3" name="Oval 222"/>
            <p:cNvSpPr/>
            <p:nvPr/>
          </p:nvSpPr>
          <p:spPr bwMode="auto">
            <a:xfrm>
              <a:off x="6981825"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4" name="Oval 223"/>
            <p:cNvSpPr/>
            <p:nvPr/>
          </p:nvSpPr>
          <p:spPr bwMode="auto">
            <a:xfrm>
              <a:off x="774223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5" name="Oval 224"/>
            <p:cNvSpPr/>
            <p:nvPr/>
          </p:nvSpPr>
          <p:spPr bwMode="auto">
            <a:xfrm>
              <a:off x="8529638"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6" name="Oval 225"/>
            <p:cNvSpPr/>
            <p:nvPr/>
          </p:nvSpPr>
          <p:spPr bwMode="auto">
            <a:xfrm>
              <a:off x="6542088"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7" name="Oval 226"/>
            <p:cNvSpPr/>
            <p:nvPr/>
          </p:nvSpPr>
          <p:spPr bwMode="auto">
            <a:xfrm>
              <a:off x="8147050" y="6659563"/>
              <a:ext cx="382588"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28" name="Oval 227"/>
            <p:cNvSpPr/>
            <p:nvPr/>
          </p:nvSpPr>
          <p:spPr bwMode="auto">
            <a:xfrm>
              <a:off x="7358063"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0" name="Oval 229"/>
            <p:cNvSpPr/>
            <p:nvPr/>
          </p:nvSpPr>
          <p:spPr bwMode="auto">
            <a:xfrm>
              <a:off x="7761288" y="5880100"/>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1" name="Oval 230"/>
            <p:cNvSpPr/>
            <p:nvPr/>
          </p:nvSpPr>
          <p:spPr bwMode="auto">
            <a:xfrm>
              <a:off x="6994525"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2" name="Oval 231"/>
            <p:cNvSpPr/>
            <p:nvPr/>
          </p:nvSpPr>
          <p:spPr bwMode="auto">
            <a:xfrm>
              <a:off x="6229350" y="5876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3" name="Oval 232"/>
            <p:cNvSpPr/>
            <p:nvPr/>
          </p:nvSpPr>
          <p:spPr bwMode="auto">
            <a:xfrm>
              <a:off x="661193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4" name="Oval 233"/>
            <p:cNvSpPr/>
            <p:nvPr/>
          </p:nvSpPr>
          <p:spPr bwMode="auto">
            <a:xfrm>
              <a:off x="7378700" y="613727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5" name="Oval 234"/>
            <p:cNvSpPr/>
            <p:nvPr/>
          </p:nvSpPr>
          <p:spPr bwMode="auto">
            <a:xfrm>
              <a:off x="8529638"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6" name="Oval 235"/>
            <p:cNvSpPr/>
            <p:nvPr/>
          </p:nvSpPr>
          <p:spPr bwMode="auto">
            <a:xfrm>
              <a:off x="11272838" y="6113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7" name="Oval 236"/>
            <p:cNvSpPr/>
            <p:nvPr/>
          </p:nvSpPr>
          <p:spPr bwMode="auto">
            <a:xfrm>
              <a:off x="9355138" y="63722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8" name="Oval 237"/>
            <p:cNvSpPr/>
            <p:nvPr/>
          </p:nvSpPr>
          <p:spPr bwMode="auto">
            <a:xfrm>
              <a:off x="10110788" y="6372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39" name="Oval 238"/>
            <p:cNvSpPr/>
            <p:nvPr/>
          </p:nvSpPr>
          <p:spPr bwMode="auto">
            <a:xfrm>
              <a:off x="10869613" y="6372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0" name="Oval 239"/>
            <p:cNvSpPr/>
            <p:nvPr/>
          </p:nvSpPr>
          <p:spPr bwMode="auto">
            <a:xfrm>
              <a:off x="11658600" y="6376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1" name="Oval 240"/>
            <p:cNvSpPr/>
            <p:nvPr/>
          </p:nvSpPr>
          <p:spPr bwMode="auto">
            <a:xfrm>
              <a:off x="9671050" y="66389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2" name="Oval 241"/>
            <p:cNvSpPr/>
            <p:nvPr/>
          </p:nvSpPr>
          <p:spPr bwMode="auto">
            <a:xfrm>
              <a:off x="9740900" y="55832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3" name="Oval 242"/>
            <p:cNvSpPr/>
            <p:nvPr/>
          </p:nvSpPr>
          <p:spPr bwMode="auto">
            <a:xfrm>
              <a:off x="10487025" y="66484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4" name="Oval 243"/>
            <p:cNvSpPr/>
            <p:nvPr/>
          </p:nvSpPr>
          <p:spPr bwMode="auto">
            <a:xfrm>
              <a:off x="10507663" y="55895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5" name="Oval 244"/>
            <p:cNvSpPr/>
            <p:nvPr/>
          </p:nvSpPr>
          <p:spPr bwMode="auto">
            <a:xfrm>
              <a:off x="11272838" y="55895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6" name="Oval 245"/>
            <p:cNvSpPr/>
            <p:nvPr/>
          </p:nvSpPr>
          <p:spPr bwMode="auto">
            <a:xfrm>
              <a:off x="10890250" y="5862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7" name="Oval 246"/>
            <p:cNvSpPr/>
            <p:nvPr/>
          </p:nvSpPr>
          <p:spPr bwMode="auto">
            <a:xfrm>
              <a:off x="10123488" y="585787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8" name="Oval 247"/>
            <p:cNvSpPr/>
            <p:nvPr/>
          </p:nvSpPr>
          <p:spPr bwMode="auto">
            <a:xfrm>
              <a:off x="9355138" y="5859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49" name="Oval 248"/>
            <p:cNvSpPr/>
            <p:nvPr/>
          </p:nvSpPr>
          <p:spPr bwMode="auto">
            <a:xfrm>
              <a:off x="9740900" y="61134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0" name="Oval 249"/>
            <p:cNvSpPr/>
            <p:nvPr/>
          </p:nvSpPr>
          <p:spPr bwMode="auto">
            <a:xfrm>
              <a:off x="10507663" y="61198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1" name="Oval 250"/>
            <p:cNvSpPr/>
            <p:nvPr/>
          </p:nvSpPr>
          <p:spPr bwMode="auto">
            <a:xfrm>
              <a:off x="11658600" y="58674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 name="Multiply 1"/>
            <p:cNvSpPr/>
            <p:nvPr/>
          </p:nvSpPr>
          <p:spPr>
            <a:xfrm>
              <a:off x="1184275" y="1389063"/>
              <a:ext cx="546100" cy="484187"/>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9" name="Multiply 228"/>
            <p:cNvSpPr/>
            <p:nvPr/>
          </p:nvSpPr>
          <p:spPr>
            <a:xfrm>
              <a:off x="6551613" y="1931988"/>
              <a:ext cx="546100" cy="484187"/>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2" name="Multiply 251"/>
            <p:cNvSpPr/>
            <p:nvPr/>
          </p:nvSpPr>
          <p:spPr>
            <a:xfrm>
              <a:off x="1158875" y="2451100"/>
              <a:ext cx="547688"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3" name="Multiply 252"/>
            <p:cNvSpPr/>
            <p:nvPr/>
          </p:nvSpPr>
          <p:spPr>
            <a:xfrm>
              <a:off x="3883025" y="1657350"/>
              <a:ext cx="546100"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4" name="Multiply 253"/>
            <p:cNvSpPr/>
            <p:nvPr/>
          </p:nvSpPr>
          <p:spPr>
            <a:xfrm>
              <a:off x="4249738" y="2447925"/>
              <a:ext cx="547687"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5" name="Multiply 254"/>
            <p:cNvSpPr/>
            <p:nvPr/>
          </p:nvSpPr>
          <p:spPr>
            <a:xfrm>
              <a:off x="8121650" y="2414588"/>
              <a:ext cx="547688" cy="484187"/>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6" name="Multiply 255"/>
            <p:cNvSpPr/>
            <p:nvPr/>
          </p:nvSpPr>
          <p:spPr>
            <a:xfrm>
              <a:off x="10399713" y="1689100"/>
              <a:ext cx="546100"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7" name="Multiply 256"/>
            <p:cNvSpPr/>
            <p:nvPr/>
          </p:nvSpPr>
          <p:spPr>
            <a:xfrm>
              <a:off x="1952625" y="3640138"/>
              <a:ext cx="546100"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8" name="Multiply 257"/>
            <p:cNvSpPr/>
            <p:nvPr/>
          </p:nvSpPr>
          <p:spPr>
            <a:xfrm>
              <a:off x="6950075" y="3670300"/>
              <a:ext cx="547688"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9" name="Multiply 258"/>
            <p:cNvSpPr/>
            <p:nvPr/>
          </p:nvSpPr>
          <p:spPr>
            <a:xfrm>
              <a:off x="1181100" y="5432425"/>
              <a:ext cx="547688"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0" name="Multiply 259"/>
            <p:cNvSpPr/>
            <p:nvPr/>
          </p:nvSpPr>
          <p:spPr>
            <a:xfrm>
              <a:off x="10029825" y="3619500"/>
              <a:ext cx="547688"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1" name="Multiply 260"/>
            <p:cNvSpPr/>
            <p:nvPr/>
          </p:nvSpPr>
          <p:spPr>
            <a:xfrm>
              <a:off x="9678988" y="3933825"/>
              <a:ext cx="547687"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2" name="Multiply 261"/>
            <p:cNvSpPr/>
            <p:nvPr/>
          </p:nvSpPr>
          <p:spPr>
            <a:xfrm>
              <a:off x="7207250" y="4451350"/>
              <a:ext cx="547688"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3" name="Multiply 262"/>
            <p:cNvSpPr/>
            <p:nvPr/>
          </p:nvSpPr>
          <p:spPr>
            <a:xfrm>
              <a:off x="10809288" y="6251575"/>
              <a:ext cx="546100"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4" name="Multiply 263"/>
            <p:cNvSpPr/>
            <p:nvPr/>
          </p:nvSpPr>
          <p:spPr>
            <a:xfrm>
              <a:off x="9663113" y="5972175"/>
              <a:ext cx="546100"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5" name="Multiply 264"/>
            <p:cNvSpPr/>
            <p:nvPr/>
          </p:nvSpPr>
          <p:spPr>
            <a:xfrm>
              <a:off x="7289800" y="5976938"/>
              <a:ext cx="546100"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6" name="Multiply 265"/>
            <p:cNvSpPr/>
            <p:nvPr/>
          </p:nvSpPr>
          <p:spPr>
            <a:xfrm>
              <a:off x="4249738" y="5408613"/>
              <a:ext cx="547687"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9" name="Multiply 268"/>
            <p:cNvSpPr/>
            <p:nvPr/>
          </p:nvSpPr>
          <p:spPr>
            <a:xfrm>
              <a:off x="4576763" y="6238875"/>
              <a:ext cx="547687"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9" name="Rectangle 269"/>
            <p:cNvSpPr>
              <a:spLocks noChangeArrowheads="1"/>
            </p:cNvSpPr>
            <p:nvPr/>
          </p:nvSpPr>
          <p:spPr bwMode="auto">
            <a:xfrm>
              <a:off x="6923505" y="2071939"/>
              <a:ext cx="766762" cy="236537"/>
            </a:xfrm>
            <a:prstGeom prst="rect">
              <a:avLst/>
            </a:prstGeom>
            <a:solidFill>
              <a:srgbClr val="FF0000"/>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1400" b="1" i="0" u="none" strike="noStrike" kern="1200" cap="none" spc="0" normalizeH="0" baseline="0" noProof="0" dirty="0">
                  <a:ln>
                    <a:noFill/>
                  </a:ln>
                  <a:solidFill>
                    <a:srgbClr val="FFFFFF"/>
                  </a:solidFill>
                  <a:effectLst/>
                  <a:uLnTx/>
                  <a:uFillTx/>
                  <a:latin typeface="Calibri" panose="020F0502020204030204" pitchFamily="34" charset="0"/>
                  <a:ea typeface="Tahoma" panose="020B0604030504040204" pitchFamily="34" charset="0"/>
                  <a:cs typeface="Calibri" panose="020F0502020204030204" pitchFamily="34" charset="0"/>
                </a:rPr>
                <a:t>Risk</a:t>
              </a:r>
              <a:endParaRPr kumimoji="0" lang="en-CA" altLang="en-US" sz="1600" b="1" i="0" u="none" strike="noStrike" kern="1200" cap="none" spc="0" normalizeH="0" baseline="0" noProof="0" dirty="0">
                <a:ln>
                  <a:noFill/>
                </a:ln>
                <a:solidFill>
                  <a:srgbClr val="FFFFFF"/>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288" name="Rectangle 269">
              <a:extLst>
                <a:ext uri="{FF2B5EF4-FFF2-40B4-BE49-F238E27FC236}">
                  <a16:creationId xmlns:a16="http://schemas.microsoft.com/office/drawing/2014/main" id="{FD6F2E37-9BB2-4DAB-A055-6C4467E73C83}"/>
                </a:ext>
              </a:extLst>
            </p:cNvPr>
            <p:cNvSpPr>
              <a:spLocks noChangeArrowheads="1"/>
            </p:cNvSpPr>
            <p:nvPr/>
          </p:nvSpPr>
          <p:spPr bwMode="auto">
            <a:xfrm>
              <a:off x="4546331" y="2555081"/>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90" name="Rectangle 269">
              <a:extLst>
                <a:ext uri="{FF2B5EF4-FFF2-40B4-BE49-F238E27FC236}">
                  <a16:creationId xmlns:a16="http://schemas.microsoft.com/office/drawing/2014/main" id="{794B9202-3E5E-40AC-92B2-9399870E587D}"/>
                </a:ext>
              </a:extLst>
            </p:cNvPr>
            <p:cNvSpPr>
              <a:spLocks noChangeArrowheads="1"/>
            </p:cNvSpPr>
            <p:nvPr/>
          </p:nvSpPr>
          <p:spPr bwMode="auto">
            <a:xfrm>
              <a:off x="4849543" y="6364289"/>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91" name="Rectangle 269">
              <a:extLst>
                <a:ext uri="{FF2B5EF4-FFF2-40B4-BE49-F238E27FC236}">
                  <a16:creationId xmlns:a16="http://schemas.microsoft.com/office/drawing/2014/main" id="{0469BE62-1B65-4A93-812B-B9741D18EE49}"/>
                </a:ext>
              </a:extLst>
            </p:cNvPr>
            <p:cNvSpPr>
              <a:spLocks noChangeArrowheads="1"/>
            </p:cNvSpPr>
            <p:nvPr/>
          </p:nvSpPr>
          <p:spPr bwMode="auto">
            <a:xfrm>
              <a:off x="4507437" y="55260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92" name="Rectangle 269">
              <a:extLst>
                <a:ext uri="{FF2B5EF4-FFF2-40B4-BE49-F238E27FC236}">
                  <a16:creationId xmlns:a16="http://schemas.microsoft.com/office/drawing/2014/main" id="{9D27F259-B0B4-4BE1-8071-058F05344F2F}"/>
                </a:ext>
              </a:extLst>
            </p:cNvPr>
            <p:cNvSpPr>
              <a:spLocks noChangeArrowheads="1"/>
            </p:cNvSpPr>
            <p:nvPr/>
          </p:nvSpPr>
          <p:spPr bwMode="auto">
            <a:xfrm>
              <a:off x="11151125" y="6351589"/>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93" name="Rectangle 269">
              <a:extLst>
                <a:ext uri="{FF2B5EF4-FFF2-40B4-BE49-F238E27FC236}">
                  <a16:creationId xmlns:a16="http://schemas.microsoft.com/office/drawing/2014/main" id="{C441548C-DC84-4A60-BD8F-C855A2A49A91}"/>
                </a:ext>
              </a:extLst>
            </p:cNvPr>
            <p:cNvSpPr>
              <a:spLocks noChangeArrowheads="1"/>
            </p:cNvSpPr>
            <p:nvPr/>
          </p:nvSpPr>
          <p:spPr bwMode="auto">
            <a:xfrm>
              <a:off x="7606237" y="61356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94" name="Rectangle 269">
              <a:extLst>
                <a:ext uri="{FF2B5EF4-FFF2-40B4-BE49-F238E27FC236}">
                  <a16:creationId xmlns:a16="http://schemas.microsoft.com/office/drawing/2014/main" id="{7FAB33CD-91C8-4DC1-A703-737E1658422C}"/>
                </a:ext>
              </a:extLst>
            </p:cNvPr>
            <p:cNvSpPr>
              <a:spLocks noChangeArrowheads="1"/>
            </p:cNvSpPr>
            <p:nvPr/>
          </p:nvSpPr>
          <p:spPr bwMode="auto">
            <a:xfrm>
              <a:off x="10044638" y="4041775"/>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95" name="Rectangle 269">
              <a:extLst>
                <a:ext uri="{FF2B5EF4-FFF2-40B4-BE49-F238E27FC236}">
                  <a16:creationId xmlns:a16="http://schemas.microsoft.com/office/drawing/2014/main" id="{0DB9DE8D-E029-42CE-A3E1-1CB94817CD73}"/>
                </a:ext>
              </a:extLst>
            </p:cNvPr>
            <p:cNvSpPr>
              <a:spLocks noChangeArrowheads="1"/>
            </p:cNvSpPr>
            <p:nvPr/>
          </p:nvSpPr>
          <p:spPr bwMode="auto">
            <a:xfrm>
              <a:off x="9944625" y="6122989"/>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96" name="Rectangle 269">
              <a:extLst>
                <a:ext uri="{FF2B5EF4-FFF2-40B4-BE49-F238E27FC236}">
                  <a16:creationId xmlns:a16="http://schemas.microsoft.com/office/drawing/2014/main" id="{DCF024A8-BD88-4498-8D8D-09414D75F1EF}"/>
                </a:ext>
              </a:extLst>
            </p:cNvPr>
            <p:cNvSpPr>
              <a:spLocks noChangeArrowheads="1"/>
            </p:cNvSpPr>
            <p:nvPr/>
          </p:nvSpPr>
          <p:spPr bwMode="auto">
            <a:xfrm>
              <a:off x="10298638" y="3723482"/>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97" name="Rectangle 269">
              <a:extLst>
                <a:ext uri="{FF2B5EF4-FFF2-40B4-BE49-F238E27FC236}">
                  <a16:creationId xmlns:a16="http://schemas.microsoft.com/office/drawing/2014/main" id="{4EE02543-8ECF-4357-9ABB-119BC5697399}"/>
                </a:ext>
              </a:extLst>
            </p:cNvPr>
            <p:cNvSpPr>
              <a:spLocks noChangeArrowheads="1"/>
            </p:cNvSpPr>
            <p:nvPr/>
          </p:nvSpPr>
          <p:spPr bwMode="auto">
            <a:xfrm>
              <a:off x="7516961" y="45862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98" name="Rectangle 269">
              <a:extLst>
                <a:ext uri="{FF2B5EF4-FFF2-40B4-BE49-F238E27FC236}">
                  <a16:creationId xmlns:a16="http://schemas.microsoft.com/office/drawing/2014/main" id="{131E8F50-C646-4ABA-A53E-565CA7DB89C7}"/>
                </a:ext>
              </a:extLst>
            </p:cNvPr>
            <p:cNvSpPr>
              <a:spLocks noChangeArrowheads="1"/>
            </p:cNvSpPr>
            <p:nvPr/>
          </p:nvSpPr>
          <p:spPr bwMode="auto">
            <a:xfrm>
              <a:off x="8496718" y="2529139"/>
              <a:ext cx="766762"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299" name="Rectangle 269">
              <a:extLst>
                <a:ext uri="{FF2B5EF4-FFF2-40B4-BE49-F238E27FC236}">
                  <a16:creationId xmlns:a16="http://schemas.microsoft.com/office/drawing/2014/main" id="{FA41C634-24CC-4E4A-84D3-53C92B254264}"/>
                </a:ext>
              </a:extLst>
            </p:cNvPr>
            <p:cNvSpPr>
              <a:spLocks noChangeArrowheads="1"/>
            </p:cNvSpPr>
            <p:nvPr/>
          </p:nvSpPr>
          <p:spPr bwMode="auto">
            <a:xfrm>
              <a:off x="7314138" y="379913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00" name="Rectangle 269">
              <a:extLst>
                <a:ext uri="{FF2B5EF4-FFF2-40B4-BE49-F238E27FC236}">
                  <a16:creationId xmlns:a16="http://schemas.microsoft.com/office/drawing/2014/main" id="{5B9873B7-8E72-47D2-8A5A-D84CA754E6A0}"/>
                </a:ext>
              </a:extLst>
            </p:cNvPr>
            <p:cNvSpPr>
              <a:spLocks noChangeArrowheads="1"/>
            </p:cNvSpPr>
            <p:nvPr/>
          </p:nvSpPr>
          <p:spPr bwMode="auto">
            <a:xfrm>
              <a:off x="10767743" y="180473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01" name="Rectangle 269">
              <a:extLst>
                <a:ext uri="{FF2B5EF4-FFF2-40B4-BE49-F238E27FC236}">
                  <a16:creationId xmlns:a16="http://schemas.microsoft.com/office/drawing/2014/main" id="{D2F841B4-366A-4597-B0A2-12A8A98F7E1A}"/>
                </a:ext>
              </a:extLst>
            </p:cNvPr>
            <p:cNvSpPr>
              <a:spLocks noChangeArrowheads="1"/>
            </p:cNvSpPr>
            <p:nvPr/>
          </p:nvSpPr>
          <p:spPr bwMode="auto">
            <a:xfrm>
              <a:off x="6907360" y="2071939"/>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02" name="Rectangle 269">
              <a:extLst>
                <a:ext uri="{FF2B5EF4-FFF2-40B4-BE49-F238E27FC236}">
                  <a16:creationId xmlns:a16="http://schemas.microsoft.com/office/drawing/2014/main" id="{B194117F-F525-470E-B814-1FCE29569A0D}"/>
                </a:ext>
              </a:extLst>
            </p:cNvPr>
            <p:cNvSpPr>
              <a:spLocks noChangeArrowheads="1"/>
            </p:cNvSpPr>
            <p:nvPr/>
          </p:nvSpPr>
          <p:spPr bwMode="auto">
            <a:xfrm>
              <a:off x="1446739" y="1539081"/>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03" name="Rectangle 269">
              <a:extLst>
                <a:ext uri="{FF2B5EF4-FFF2-40B4-BE49-F238E27FC236}">
                  <a16:creationId xmlns:a16="http://schemas.microsoft.com/office/drawing/2014/main" id="{807BD534-AAF6-480F-A1AA-061BB360A5BB}"/>
                </a:ext>
              </a:extLst>
            </p:cNvPr>
            <p:cNvSpPr>
              <a:spLocks noChangeArrowheads="1"/>
            </p:cNvSpPr>
            <p:nvPr/>
          </p:nvSpPr>
          <p:spPr bwMode="auto">
            <a:xfrm>
              <a:off x="4205018" y="1778794"/>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04" name="Rectangle 269">
              <a:extLst>
                <a:ext uri="{FF2B5EF4-FFF2-40B4-BE49-F238E27FC236}">
                  <a16:creationId xmlns:a16="http://schemas.microsoft.com/office/drawing/2014/main" id="{3E217036-971E-4E5B-A079-17E13783C65D}"/>
                </a:ext>
              </a:extLst>
            </p:cNvPr>
            <p:cNvSpPr>
              <a:spLocks noChangeArrowheads="1"/>
            </p:cNvSpPr>
            <p:nvPr/>
          </p:nvSpPr>
          <p:spPr bwMode="auto">
            <a:xfrm>
              <a:off x="1471345" y="25796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05" name="Rectangle 269">
              <a:extLst>
                <a:ext uri="{FF2B5EF4-FFF2-40B4-BE49-F238E27FC236}">
                  <a16:creationId xmlns:a16="http://schemas.microsoft.com/office/drawing/2014/main" id="{62C592BF-1E06-41B8-93FE-8D4FBB138DBF}"/>
                </a:ext>
              </a:extLst>
            </p:cNvPr>
            <p:cNvSpPr>
              <a:spLocks noChangeArrowheads="1"/>
            </p:cNvSpPr>
            <p:nvPr/>
          </p:nvSpPr>
          <p:spPr bwMode="auto">
            <a:xfrm>
              <a:off x="2246837" y="38115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06" name="Rectangle 269">
              <a:extLst>
                <a:ext uri="{FF2B5EF4-FFF2-40B4-BE49-F238E27FC236}">
                  <a16:creationId xmlns:a16="http://schemas.microsoft.com/office/drawing/2014/main" id="{997E9FD6-30A8-4709-A0F1-FC9B2F439D18}"/>
                </a:ext>
              </a:extLst>
            </p:cNvPr>
            <p:cNvSpPr>
              <a:spLocks noChangeArrowheads="1"/>
            </p:cNvSpPr>
            <p:nvPr/>
          </p:nvSpPr>
          <p:spPr bwMode="auto">
            <a:xfrm>
              <a:off x="1501506" y="55387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
        <p:nvSpPr>
          <p:cNvPr id="270" name="Rectangle: Rounded Corners 269" descr="A small child sitting on a bed&#10;&#10;Description automatically generated">
            <a:extLst>
              <a:ext uri="{FF2B5EF4-FFF2-40B4-BE49-F238E27FC236}">
                <a16:creationId xmlns:a16="http://schemas.microsoft.com/office/drawing/2014/main" id="{50556D13-65D4-4BD4-ADC6-C8721B894BB5}"/>
              </a:ext>
            </a:extLst>
          </p:cNvPr>
          <p:cNvSpPr/>
          <p:nvPr/>
        </p:nvSpPr>
        <p:spPr>
          <a:xfrm>
            <a:off x="119336" y="4153958"/>
            <a:ext cx="1915725" cy="1915600"/>
          </a:xfrm>
          <a:prstGeom prst="roundRect">
            <a:avLst/>
          </a:prstGeom>
          <a:blipFill rotWithShape="1">
            <a:blip r:embed="rId5"/>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1" name="Rectangle: Rounded Corners 270" descr="A picture containing person, child, young, holding&#10;&#10;Description automatically generated">
            <a:extLst>
              <a:ext uri="{FF2B5EF4-FFF2-40B4-BE49-F238E27FC236}">
                <a16:creationId xmlns:a16="http://schemas.microsoft.com/office/drawing/2014/main" id="{9FF9EB89-3933-48F4-A85F-C5254AF4D368}"/>
              </a:ext>
            </a:extLst>
          </p:cNvPr>
          <p:cNvSpPr/>
          <p:nvPr/>
        </p:nvSpPr>
        <p:spPr>
          <a:xfrm>
            <a:off x="10057204" y="1809472"/>
            <a:ext cx="1915725" cy="1915600"/>
          </a:xfrm>
          <a:prstGeom prst="roundRect">
            <a:avLst/>
          </a:prstGeom>
          <a:blipFill rotWithShape="1">
            <a:blip r:embed="rId6"/>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2" name="Title 1">
            <a:extLst>
              <a:ext uri="{FF2B5EF4-FFF2-40B4-BE49-F238E27FC236}">
                <a16:creationId xmlns:a16="http://schemas.microsoft.com/office/drawing/2014/main" id="{B3F3D7B8-D3A5-431E-8ECD-E51F4BC7627C}"/>
              </a:ext>
            </a:extLst>
          </p:cNvPr>
          <p:cNvSpPr>
            <a:spLocks noGrp="1"/>
          </p:cNvSpPr>
          <p:nvPr>
            <p:ph type="title"/>
          </p:nvPr>
        </p:nvSpPr>
        <p:spPr>
          <a:noFill/>
        </p:spPr>
        <p:txBody>
          <a:bodyPr vert="horz" lIns="91440" tIns="45720" rIns="91440" bIns="45720" rtlCol="0" anchor="ctr">
            <a:noAutofit/>
          </a:bodyPr>
          <a:lstStyle/>
          <a:p>
            <a:r>
              <a:rPr lang="ru-RU" dirty="0">
                <a:latin typeface="Arial" panose="020B0604020202020204" pitchFamily="34" charset="0"/>
                <a:cs typeface="Arial" panose="020B0604020202020204" pitchFamily="34" charset="0"/>
              </a:rPr>
              <a:t>Полная доза профилактики с помощью </a:t>
            </a:r>
            <a:r>
              <a:rPr lang="en-US" dirty="0">
                <a:latin typeface="Arial" panose="020B0604020202020204" pitchFamily="34" charset="0"/>
                <a:cs typeface="Arial" panose="020B0604020202020204" pitchFamily="34" charset="0"/>
              </a:rPr>
              <a:t>FVIII</a:t>
            </a:r>
            <a:r>
              <a:rPr lang="ru-RU" dirty="0">
                <a:latin typeface="Arial" panose="020B0604020202020204" pitchFamily="34" charset="0"/>
                <a:cs typeface="Arial" panose="020B0604020202020204" pitchFamily="34" charset="0"/>
              </a:rPr>
              <a:t> СПП</a:t>
            </a:r>
            <a:r>
              <a:rPr lang="en-US" dirty="0">
                <a:latin typeface="Arial" panose="020B0604020202020204" pitchFamily="34" charset="0"/>
                <a:cs typeface="Arial" panose="020B0604020202020204" pitchFamily="34" charset="0"/>
              </a:rPr>
              <a:t> – </a:t>
            </a:r>
            <a:r>
              <a:rPr lang="ru-RU" dirty="0">
                <a:latin typeface="Arial" panose="020B0604020202020204" pitchFamily="34" charset="0"/>
                <a:cs typeface="Arial" panose="020B0604020202020204" pitchFamily="34" charset="0"/>
              </a:rPr>
              <a:t> </a:t>
            </a:r>
            <a:r>
              <a:rPr lang="ru-RU" dirty="0">
                <a:solidFill>
                  <a:schemeClr val="accent1"/>
                </a:solidFill>
                <a:latin typeface="Arial" panose="020B0604020202020204" pitchFamily="34" charset="0"/>
                <a:cs typeface="Arial" panose="020B0604020202020204" pitchFamily="34" charset="0"/>
              </a:rPr>
              <a:t>переносится крайне тяжело</a:t>
            </a:r>
            <a:endParaRPr lang="en-CA" b="1" dirty="0">
              <a:solidFill>
                <a:schemeClr val="accent1"/>
              </a:solidFill>
              <a:latin typeface="Arial" panose="020B0604020202020204" pitchFamily="34" charset="0"/>
              <a:cs typeface="Arial" panose="020B0604020202020204" pitchFamily="34" charset="0"/>
            </a:endParaRPr>
          </a:p>
        </p:txBody>
      </p:sp>
      <p:sp>
        <p:nvSpPr>
          <p:cNvPr id="267" name="Rectangle 13">
            <a:extLst>
              <a:ext uri="{FF2B5EF4-FFF2-40B4-BE49-F238E27FC236}">
                <a16:creationId xmlns:a16="http://schemas.microsoft.com/office/drawing/2014/main" id="{5D757C1E-B760-456E-A2C9-94A2E9EB6A78}"/>
              </a:ext>
            </a:extLst>
          </p:cNvPr>
          <p:cNvSpPr txBox="1">
            <a:spLocks noChangeArrowheads="1"/>
          </p:cNvSpPr>
          <p:nvPr/>
        </p:nvSpPr>
        <p:spPr bwMode="auto">
          <a:xfrm rot="20111480">
            <a:off x="3434990" y="3297074"/>
            <a:ext cx="5139416" cy="785813"/>
          </a:xfrm>
          <a:prstGeom prst="rect">
            <a:avLst/>
          </a:prstGeom>
          <a:solidFill>
            <a:schemeClr val="bg1"/>
          </a:solidFill>
          <a:ln w="76200">
            <a:solidFill>
              <a:schemeClr val="tx1"/>
            </a:solidFill>
          </a:ln>
        </p:spPr>
        <p:txBody>
          <a:bodyPr anchor="ctr"/>
          <a:lstStyle>
            <a:lvl1pPr algn="ctr" rtl="0" eaLnBrk="0" fontAlgn="base" hangingPunct="0">
              <a:spcBef>
                <a:spcPct val="0"/>
              </a:spcBef>
              <a:spcAft>
                <a:spcPct val="0"/>
              </a:spcAft>
              <a:defRPr sz="4400" b="1">
                <a:solidFill>
                  <a:schemeClr val="bg2"/>
                </a:solidFill>
                <a:latin typeface="Tahoma" pitchFamily="34" charset="0"/>
                <a:ea typeface="Tahoma" pitchFamily="34" charset="0"/>
                <a:cs typeface="Tahoma" pitchFamily="34" charset="0"/>
              </a:defRPr>
            </a:lvl1pPr>
            <a:lvl2pPr algn="ctr" rtl="0" eaLnBrk="0" fontAlgn="base" hangingPunct="0">
              <a:spcBef>
                <a:spcPct val="0"/>
              </a:spcBef>
              <a:spcAft>
                <a:spcPct val="0"/>
              </a:spcAft>
              <a:defRPr sz="4400" b="1">
                <a:solidFill>
                  <a:schemeClr val="tx2"/>
                </a:solidFill>
                <a:latin typeface="Times New Roman" pitchFamily="18" charset="0"/>
              </a:defRPr>
            </a:lvl2pPr>
            <a:lvl3pPr algn="ctr" rtl="0" eaLnBrk="0" fontAlgn="base" hangingPunct="0">
              <a:spcBef>
                <a:spcPct val="0"/>
              </a:spcBef>
              <a:spcAft>
                <a:spcPct val="0"/>
              </a:spcAft>
              <a:defRPr sz="4400" b="1">
                <a:solidFill>
                  <a:schemeClr val="tx2"/>
                </a:solidFill>
                <a:latin typeface="Times New Roman" pitchFamily="18" charset="0"/>
              </a:defRPr>
            </a:lvl3pPr>
            <a:lvl4pPr algn="ctr" rtl="0" eaLnBrk="0" fontAlgn="base" hangingPunct="0">
              <a:spcBef>
                <a:spcPct val="0"/>
              </a:spcBef>
              <a:spcAft>
                <a:spcPct val="0"/>
              </a:spcAft>
              <a:defRPr sz="4400" b="1">
                <a:solidFill>
                  <a:schemeClr val="tx2"/>
                </a:solidFill>
                <a:latin typeface="Times New Roman" pitchFamily="18" charset="0"/>
              </a:defRPr>
            </a:lvl4pPr>
            <a:lvl5pPr algn="ctr" rtl="0" eaLnBrk="0" fontAlgn="base" hangingPunct="0">
              <a:spcBef>
                <a:spcPct val="0"/>
              </a:spcBef>
              <a:spcAft>
                <a:spcPct val="0"/>
              </a:spcAft>
              <a:defRPr sz="4400" b="1">
                <a:solidFill>
                  <a:schemeClr val="tx2"/>
                </a:solidFill>
                <a:latin typeface="Times New Roman" pitchFamily="18" charset="0"/>
              </a:defRPr>
            </a:lvl5pPr>
            <a:lvl6pPr marL="457200" algn="ctr" rtl="0" eaLnBrk="0" fontAlgn="base" hangingPunct="0">
              <a:spcBef>
                <a:spcPct val="0"/>
              </a:spcBef>
              <a:spcAft>
                <a:spcPct val="0"/>
              </a:spcAft>
              <a:defRPr sz="4400" b="1">
                <a:solidFill>
                  <a:schemeClr val="tx2"/>
                </a:solidFill>
                <a:latin typeface="Times New Roman" pitchFamily="18" charset="0"/>
              </a:defRPr>
            </a:lvl6pPr>
            <a:lvl7pPr marL="914400" algn="ctr" rtl="0" eaLnBrk="0" fontAlgn="base" hangingPunct="0">
              <a:spcBef>
                <a:spcPct val="0"/>
              </a:spcBef>
              <a:spcAft>
                <a:spcPct val="0"/>
              </a:spcAft>
              <a:defRPr sz="4400" b="1">
                <a:solidFill>
                  <a:schemeClr val="tx2"/>
                </a:solidFill>
                <a:latin typeface="Times New Roman" pitchFamily="18" charset="0"/>
              </a:defRPr>
            </a:lvl7pPr>
            <a:lvl8pPr marL="1371600" algn="ctr" rtl="0" eaLnBrk="0" fontAlgn="base" hangingPunct="0">
              <a:spcBef>
                <a:spcPct val="0"/>
              </a:spcBef>
              <a:spcAft>
                <a:spcPct val="0"/>
              </a:spcAft>
              <a:defRPr sz="4400" b="1">
                <a:solidFill>
                  <a:schemeClr val="tx2"/>
                </a:solidFill>
                <a:latin typeface="Times New Roman" pitchFamily="18" charset="0"/>
              </a:defRPr>
            </a:lvl8pPr>
            <a:lvl9pPr marL="1828800" algn="ctr" rtl="0" eaLnBrk="0" fontAlgn="base" hangingPunct="0">
              <a:spcBef>
                <a:spcPct val="0"/>
              </a:spcBef>
              <a:spcAft>
                <a:spcPct val="0"/>
              </a:spcAft>
              <a:defRPr sz="44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en-US" sz="3600" b="1" i="0" u="none" strike="noStrike" kern="0" cap="none" spc="0" normalizeH="0" baseline="0" noProof="0" dirty="0">
                <a:ln>
                  <a:noFill/>
                </a:ln>
                <a:solidFill>
                  <a:srgbClr val="008BB0"/>
                </a:solidFill>
                <a:effectLst/>
                <a:uLnTx/>
                <a:uFillTx/>
                <a:latin typeface="Arial" panose="020B0604020202020204" pitchFamily="34" charset="0"/>
                <a:ea typeface="Tahoma" pitchFamily="34" charset="0"/>
                <a:cs typeface="Arial" panose="020B0604020202020204" pitchFamily="34" charset="0"/>
              </a:rPr>
              <a:t>Пропущенные дозы</a:t>
            </a:r>
            <a:endParaRPr kumimoji="0" lang="en-GB" altLang="en-US" sz="3600" b="1" i="0" u="none" strike="noStrike" kern="0" cap="none" spc="0" normalizeH="0" baseline="0" noProof="0" dirty="0">
              <a:ln>
                <a:noFill/>
              </a:ln>
              <a:solidFill>
                <a:srgbClr val="008BB0"/>
              </a:solidFill>
              <a:effectLst/>
              <a:uLnTx/>
              <a:uFillTx/>
              <a:latin typeface="Arial" panose="020B0604020202020204" pitchFamily="34" charset="0"/>
              <a:ea typeface="Tahoma" pitchFamily="34" charset="0"/>
              <a:cs typeface="Arial" panose="020B0604020202020204" pitchFamily="34" charset="0"/>
            </a:endParaRPr>
          </a:p>
        </p:txBody>
      </p:sp>
      <p:sp>
        <p:nvSpPr>
          <p:cNvPr id="268" name="Multiplication Sign 267">
            <a:extLst>
              <a:ext uri="{FF2B5EF4-FFF2-40B4-BE49-F238E27FC236}">
                <a16:creationId xmlns:a16="http://schemas.microsoft.com/office/drawing/2014/main" id="{4600BA3D-D80A-4106-A803-D2FF9191B396}"/>
              </a:ext>
            </a:extLst>
          </p:cNvPr>
          <p:cNvSpPr/>
          <p:nvPr/>
        </p:nvSpPr>
        <p:spPr>
          <a:xfrm rot="20307793" flipH="1">
            <a:off x="3514081" y="4055954"/>
            <a:ext cx="819777" cy="115804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273" name="Прямоугольник 272"/>
          <p:cNvSpPr/>
          <p:nvPr/>
        </p:nvSpPr>
        <p:spPr>
          <a:xfrm>
            <a:off x="5733561" y="3244334"/>
            <a:ext cx="7248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en-US" sz="18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ru-RU"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17717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2" name="Group 271">
            <a:extLst>
              <a:ext uri="{FF2B5EF4-FFF2-40B4-BE49-F238E27FC236}">
                <a16:creationId xmlns:a16="http://schemas.microsoft.com/office/drawing/2014/main" id="{3DD8F926-D231-4103-96D9-230EF475F2D9}"/>
              </a:ext>
            </a:extLst>
          </p:cNvPr>
          <p:cNvGrpSpPr/>
          <p:nvPr/>
        </p:nvGrpSpPr>
        <p:grpSpPr>
          <a:xfrm>
            <a:off x="870858" y="1231748"/>
            <a:ext cx="10450286" cy="5285092"/>
            <a:chOff x="7938" y="795338"/>
            <a:chExt cx="12176125" cy="6157912"/>
          </a:xfrm>
        </p:grpSpPr>
        <p:pic>
          <p:nvPicPr>
            <p:cNvPr id="273" name="Picture 2" descr="http://www.iihl.org/Media/Default/Images/2014-calendar-template.jpg">
              <a:hlinkClick r:id="rId3"/>
              <a:extLst>
                <a:ext uri="{FF2B5EF4-FFF2-40B4-BE49-F238E27FC236}">
                  <a16:creationId xmlns:a16="http://schemas.microsoft.com/office/drawing/2014/main" id="{4DA97315-A51A-4443-8241-A9F27C6BC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681" t="12810" r="7681" b="2562"/>
            <a:stretch>
              <a:fillRect/>
            </a:stretch>
          </p:blipFill>
          <p:spPr bwMode="auto">
            <a:xfrm>
              <a:off x="7938" y="795338"/>
              <a:ext cx="12176125" cy="6157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4" name="Oval 273">
              <a:extLst>
                <a:ext uri="{FF2B5EF4-FFF2-40B4-BE49-F238E27FC236}">
                  <a16:creationId xmlns:a16="http://schemas.microsoft.com/office/drawing/2014/main" id="{0BDB5717-D54B-4E94-8AF1-88EEA1AFC919}"/>
                </a:ext>
              </a:extLst>
            </p:cNvPr>
            <p:cNvSpPr/>
            <p:nvPr/>
          </p:nvSpPr>
          <p:spPr bwMode="auto">
            <a:xfrm>
              <a:off x="2068513"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5" name="Oval 274">
              <a:extLst>
                <a:ext uri="{FF2B5EF4-FFF2-40B4-BE49-F238E27FC236}">
                  <a16:creationId xmlns:a16="http://schemas.microsoft.com/office/drawing/2014/main" id="{79B73FCC-D8D5-407B-B4E5-5F0E0F3F1EC6}"/>
                </a:ext>
              </a:extLst>
            </p:cNvPr>
            <p:cNvSpPr/>
            <p:nvPr/>
          </p:nvSpPr>
          <p:spPr bwMode="auto">
            <a:xfrm>
              <a:off x="150813"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6" name="Oval 275">
              <a:extLst>
                <a:ext uri="{FF2B5EF4-FFF2-40B4-BE49-F238E27FC236}">
                  <a16:creationId xmlns:a16="http://schemas.microsoft.com/office/drawing/2014/main" id="{96376D24-3E12-4060-8E10-B9377793C3D5}"/>
                </a:ext>
              </a:extLst>
            </p:cNvPr>
            <p:cNvSpPr/>
            <p:nvPr/>
          </p:nvSpPr>
          <p:spPr bwMode="auto">
            <a:xfrm>
              <a:off x="903288" y="230663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7" name="Oval 276">
              <a:extLst>
                <a:ext uri="{FF2B5EF4-FFF2-40B4-BE49-F238E27FC236}">
                  <a16:creationId xmlns:a16="http://schemas.microsoft.com/office/drawing/2014/main" id="{C6C2BDC7-A801-4CEF-B859-E4652843B208}"/>
                </a:ext>
              </a:extLst>
            </p:cNvPr>
            <p:cNvSpPr/>
            <p:nvPr/>
          </p:nvSpPr>
          <p:spPr bwMode="auto">
            <a:xfrm>
              <a:off x="1665288"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8" name="Oval 277">
              <a:extLst>
                <a:ext uri="{FF2B5EF4-FFF2-40B4-BE49-F238E27FC236}">
                  <a16:creationId xmlns:a16="http://schemas.microsoft.com/office/drawing/2014/main" id="{B93957B9-F385-4BEF-9003-81A04BA7A6BD}"/>
                </a:ext>
              </a:extLst>
            </p:cNvPr>
            <p:cNvSpPr/>
            <p:nvPr/>
          </p:nvSpPr>
          <p:spPr bwMode="auto">
            <a:xfrm>
              <a:off x="2451100" y="23114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0" name="Oval 279">
              <a:extLst>
                <a:ext uri="{FF2B5EF4-FFF2-40B4-BE49-F238E27FC236}">
                  <a16:creationId xmlns:a16="http://schemas.microsoft.com/office/drawing/2014/main" id="{31F16604-5AAA-4282-AF99-7773052A7C68}"/>
                </a:ext>
              </a:extLst>
            </p:cNvPr>
            <p:cNvSpPr/>
            <p:nvPr/>
          </p:nvSpPr>
          <p:spPr bwMode="auto">
            <a:xfrm>
              <a:off x="463550" y="2574925"/>
              <a:ext cx="385763"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1" name="Oval 280">
              <a:extLst>
                <a:ext uri="{FF2B5EF4-FFF2-40B4-BE49-F238E27FC236}">
                  <a16:creationId xmlns:a16="http://schemas.microsoft.com/office/drawing/2014/main" id="{0E89D275-74D3-4A6D-A8A8-98FD94E7996F}"/>
                </a:ext>
              </a:extLst>
            </p:cNvPr>
            <p:cNvSpPr/>
            <p:nvPr/>
          </p:nvSpPr>
          <p:spPr bwMode="auto">
            <a:xfrm>
              <a:off x="2068513" y="25796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2" name="Oval 281">
              <a:extLst>
                <a:ext uri="{FF2B5EF4-FFF2-40B4-BE49-F238E27FC236}">
                  <a16:creationId xmlns:a16="http://schemas.microsoft.com/office/drawing/2014/main" id="{6955523E-7A0A-45B4-8997-D533CA80133D}"/>
                </a:ext>
              </a:extLst>
            </p:cNvPr>
            <p:cNvSpPr/>
            <p:nvPr/>
          </p:nvSpPr>
          <p:spPr bwMode="auto">
            <a:xfrm>
              <a:off x="1282700" y="2584450"/>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3" name="Oval 282">
              <a:extLst>
                <a:ext uri="{FF2B5EF4-FFF2-40B4-BE49-F238E27FC236}">
                  <a16:creationId xmlns:a16="http://schemas.microsoft.com/office/drawing/2014/main" id="{BD85F5D4-D524-4174-B0F9-689B3769B05C}"/>
                </a:ext>
              </a:extLst>
            </p:cNvPr>
            <p:cNvSpPr/>
            <p:nvPr/>
          </p:nvSpPr>
          <p:spPr bwMode="auto">
            <a:xfrm>
              <a:off x="1301750" y="15240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4" name="Oval 283">
              <a:extLst>
                <a:ext uri="{FF2B5EF4-FFF2-40B4-BE49-F238E27FC236}">
                  <a16:creationId xmlns:a16="http://schemas.microsoft.com/office/drawing/2014/main" id="{9FCA2012-28B9-490E-A8C7-3C047540D2BF}"/>
                </a:ext>
              </a:extLst>
            </p:cNvPr>
            <p:cNvSpPr/>
            <p:nvPr/>
          </p:nvSpPr>
          <p:spPr bwMode="auto">
            <a:xfrm>
              <a:off x="2068513" y="15240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5" name="Oval 284">
              <a:extLst>
                <a:ext uri="{FF2B5EF4-FFF2-40B4-BE49-F238E27FC236}">
                  <a16:creationId xmlns:a16="http://schemas.microsoft.com/office/drawing/2014/main" id="{B03B690F-5691-4D88-8C48-F51633815DA2}"/>
                </a:ext>
              </a:extLst>
            </p:cNvPr>
            <p:cNvSpPr/>
            <p:nvPr/>
          </p:nvSpPr>
          <p:spPr bwMode="auto">
            <a:xfrm>
              <a:off x="1684338" y="1797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6" name="Oval 285">
              <a:extLst>
                <a:ext uri="{FF2B5EF4-FFF2-40B4-BE49-F238E27FC236}">
                  <a16:creationId xmlns:a16="http://schemas.microsoft.com/office/drawing/2014/main" id="{BCE3E2EE-02AB-4F9B-8E84-71D1F2BA929D}"/>
                </a:ext>
              </a:extLst>
            </p:cNvPr>
            <p:cNvSpPr/>
            <p:nvPr/>
          </p:nvSpPr>
          <p:spPr bwMode="auto">
            <a:xfrm>
              <a:off x="919163" y="1792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7" name="Oval 286">
              <a:extLst>
                <a:ext uri="{FF2B5EF4-FFF2-40B4-BE49-F238E27FC236}">
                  <a16:creationId xmlns:a16="http://schemas.microsoft.com/office/drawing/2014/main" id="{F06D4D3C-5FBC-4F0D-8C92-60FEE5BA0870}"/>
                </a:ext>
              </a:extLst>
            </p:cNvPr>
            <p:cNvSpPr/>
            <p:nvPr/>
          </p:nvSpPr>
          <p:spPr bwMode="auto">
            <a:xfrm>
              <a:off x="150813" y="1793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9" name="Oval 288">
              <a:extLst>
                <a:ext uri="{FF2B5EF4-FFF2-40B4-BE49-F238E27FC236}">
                  <a16:creationId xmlns:a16="http://schemas.microsoft.com/office/drawing/2014/main" id="{6659ECE9-06B1-47DF-875B-35B1A282A459}"/>
                </a:ext>
              </a:extLst>
            </p:cNvPr>
            <p:cNvSpPr/>
            <p:nvPr/>
          </p:nvSpPr>
          <p:spPr bwMode="auto">
            <a:xfrm>
              <a:off x="533400" y="2047875"/>
              <a:ext cx="385763"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7" name="Oval 306">
              <a:extLst>
                <a:ext uri="{FF2B5EF4-FFF2-40B4-BE49-F238E27FC236}">
                  <a16:creationId xmlns:a16="http://schemas.microsoft.com/office/drawing/2014/main" id="{15943B89-B08C-41FB-9611-C19E66A32F18}"/>
                </a:ext>
              </a:extLst>
            </p:cNvPr>
            <p:cNvSpPr/>
            <p:nvPr/>
          </p:nvSpPr>
          <p:spPr bwMode="auto">
            <a:xfrm>
              <a:off x="130175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8" name="Oval 307">
              <a:extLst>
                <a:ext uri="{FF2B5EF4-FFF2-40B4-BE49-F238E27FC236}">
                  <a16:creationId xmlns:a16="http://schemas.microsoft.com/office/drawing/2014/main" id="{ACBB60C7-BCCA-4C3B-AC6C-98680B1209D7}"/>
                </a:ext>
              </a:extLst>
            </p:cNvPr>
            <p:cNvSpPr/>
            <p:nvPr/>
          </p:nvSpPr>
          <p:spPr bwMode="auto">
            <a:xfrm>
              <a:off x="2451100" y="18018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9" name="Oval 308">
              <a:extLst>
                <a:ext uri="{FF2B5EF4-FFF2-40B4-BE49-F238E27FC236}">
                  <a16:creationId xmlns:a16="http://schemas.microsoft.com/office/drawing/2014/main" id="{55D75E06-67A6-4263-BCC9-9E9B47449C83}"/>
                </a:ext>
              </a:extLst>
            </p:cNvPr>
            <p:cNvSpPr/>
            <p:nvPr/>
          </p:nvSpPr>
          <p:spPr bwMode="auto">
            <a:xfrm>
              <a:off x="5095875" y="2047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0" name="Oval 309">
              <a:extLst>
                <a:ext uri="{FF2B5EF4-FFF2-40B4-BE49-F238E27FC236}">
                  <a16:creationId xmlns:a16="http://schemas.microsoft.com/office/drawing/2014/main" id="{C74F7355-42DF-4E21-8809-7311A09005EC}"/>
                </a:ext>
              </a:extLst>
            </p:cNvPr>
            <p:cNvSpPr/>
            <p:nvPr/>
          </p:nvSpPr>
          <p:spPr bwMode="auto">
            <a:xfrm>
              <a:off x="3178175" y="230663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1" name="Oval 310">
              <a:extLst>
                <a:ext uri="{FF2B5EF4-FFF2-40B4-BE49-F238E27FC236}">
                  <a16:creationId xmlns:a16="http://schemas.microsoft.com/office/drawing/2014/main" id="{D8AA1A5B-A3D5-4BA7-B684-DA7869DED9CE}"/>
                </a:ext>
              </a:extLst>
            </p:cNvPr>
            <p:cNvSpPr/>
            <p:nvPr/>
          </p:nvSpPr>
          <p:spPr bwMode="auto">
            <a:xfrm>
              <a:off x="3933825" y="2306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2" name="Oval 311">
              <a:extLst>
                <a:ext uri="{FF2B5EF4-FFF2-40B4-BE49-F238E27FC236}">
                  <a16:creationId xmlns:a16="http://schemas.microsoft.com/office/drawing/2014/main" id="{0733615F-6F9D-45AF-94BF-A9245EEA044C}"/>
                </a:ext>
              </a:extLst>
            </p:cNvPr>
            <p:cNvSpPr/>
            <p:nvPr/>
          </p:nvSpPr>
          <p:spPr bwMode="auto">
            <a:xfrm>
              <a:off x="4692650" y="23066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3" name="Oval 312">
              <a:extLst>
                <a:ext uri="{FF2B5EF4-FFF2-40B4-BE49-F238E27FC236}">
                  <a16:creationId xmlns:a16="http://schemas.microsoft.com/office/drawing/2014/main" id="{7F955857-2E75-42F0-8D20-4FE1D957AA61}"/>
                </a:ext>
              </a:extLst>
            </p:cNvPr>
            <p:cNvSpPr/>
            <p:nvPr/>
          </p:nvSpPr>
          <p:spPr bwMode="auto">
            <a:xfrm>
              <a:off x="5480050" y="2311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4" name="Oval 313">
              <a:extLst>
                <a:ext uri="{FF2B5EF4-FFF2-40B4-BE49-F238E27FC236}">
                  <a16:creationId xmlns:a16="http://schemas.microsoft.com/office/drawing/2014/main" id="{DB498A76-D021-4479-A7D7-5626EDC008C2}"/>
                </a:ext>
              </a:extLst>
            </p:cNvPr>
            <p:cNvSpPr/>
            <p:nvPr/>
          </p:nvSpPr>
          <p:spPr bwMode="auto">
            <a:xfrm>
              <a:off x="3494088" y="25749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5" name="Oval 314">
              <a:extLst>
                <a:ext uri="{FF2B5EF4-FFF2-40B4-BE49-F238E27FC236}">
                  <a16:creationId xmlns:a16="http://schemas.microsoft.com/office/drawing/2014/main" id="{EFA6993A-18C6-4C03-AC6D-6639B4B65839}"/>
                </a:ext>
              </a:extLst>
            </p:cNvPr>
            <p:cNvSpPr/>
            <p:nvPr/>
          </p:nvSpPr>
          <p:spPr bwMode="auto">
            <a:xfrm>
              <a:off x="5095875" y="25796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6" name="Oval 315">
              <a:extLst>
                <a:ext uri="{FF2B5EF4-FFF2-40B4-BE49-F238E27FC236}">
                  <a16:creationId xmlns:a16="http://schemas.microsoft.com/office/drawing/2014/main" id="{6E27A2A7-4967-428F-A47D-407EC303E0BD}"/>
                </a:ext>
              </a:extLst>
            </p:cNvPr>
            <p:cNvSpPr/>
            <p:nvPr/>
          </p:nvSpPr>
          <p:spPr bwMode="auto">
            <a:xfrm>
              <a:off x="43100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7" name="Oval 316">
              <a:extLst>
                <a:ext uri="{FF2B5EF4-FFF2-40B4-BE49-F238E27FC236}">
                  <a16:creationId xmlns:a16="http://schemas.microsoft.com/office/drawing/2014/main" id="{FBA1584A-9866-4DEF-9852-2FDDB8C39CDA}"/>
                </a:ext>
              </a:extLst>
            </p:cNvPr>
            <p:cNvSpPr/>
            <p:nvPr/>
          </p:nvSpPr>
          <p:spPr bwMode="auto">
            <a:xfrm>
              <a:off x="4713288" y="179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8" name="Oval 317">
              <a:extLst>
                <a:ext uri="{FF2B5EF4-FFF2-40B4-BE49-F238E27FC236}">
                  <a16:creationId xmlns:a16="http://schemas.microsoft.com/office/drawing/2014/main" id="{AA0E84BD-F0AF-40DB-B2BB-35FE5D7C79BA}"/>
                </a:ext>
              </a:extLst>
            </p:cNvPr>
            <p:cNvSpPr/>
            <p:nvPr/>
          </p:nvSpPr>
          <p:spPr bwMode="auto">
            <a:xfrm>
              <a:off x="3946525" y="1792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9" name="Oval 318">
              <a:extLst>
                <a:ext uri="{FF2B5EF4-FFF2-40B4-BE49-F238E27FC236}">
                  <a16:creationId xmlns:a16="http://schemas.microsoft.com/office/drawing/2014/main" id="{01E2E04F-9C49-4A43-B8AB-4BBC9BA177E7}"/>
                </a:ext>
              </a:extLst>
            </p:cNvPr>
            <p:cNvSpPr/>
            <p:nvPr/>
          </p:nvSpPr>
          <p:spPr bwMode="auto">
            <a:xfrm>
              <a:off x="3178175" y="1793875"/>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0" name="Oval 319">
              <a:extLst>
                <a:ext uri="{FF2B5EF4-FFF2-40B4-BE49-F238E27FC236}">
                  <a16:creationId xmlns:a16="http://schemas.microsoft.com/office/drawing/2014/main" id="{6F72A028-DC2A-4EB6-BAEA-89442E3C29B6}"/>
                </a:ext>
              </a:extLst>
            </p:cNvPr>
            <p:cNvSpPr/>
            <p:nvPr/>
          </p:nvSpPr>
          <p:spPr bwMode="auto">
            <a:xfrm>
              <a:off x="3563938"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1" name="Oval 320">
              <a:extLst>
                <a:ext uri="{FF2B5EF4-FFF2-40B4-BE49-F238E27FC236}">
                  <a16:creationId xmlns:a16="http://schemas.microsoft.com/office/drawing/2014/main" id="{FE38E78A-3C67-4E8A-857D-6F7D9E4A5567}"/>
                </a:ext>
              </a:extLst>
            </p:cNvPr>
            <p:cNvSpPr/>
            <p:nvPr/>
          </p:nvSpPr>
          <p:spPr bwMode="auto">
            <a:xfrm>
              <a:off x="433070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2" name="Oval 321">
              <a:extLst>
                <a:ext uri="{FF2B5EF4-FFF2-40B4-BE49-F238E27FC236}">
                  <a16:creationId xmlns:a16="http://schemas.microsoft.com/office/drawing/2014/main" id="{5CE147E5-5B0C-4D75-AA1B-2E2C958771B9}"/>
                </a:ext>
              </a:extLst>
            </p:cNvPr>
            <p:cNvSpPr/>
            <p:nvPr/>
          </p:nvSpPr>
          <p:spPr bwMode="auto">
            <a:xfrm>
              <a:off x="5480050" y="1801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3" name="Oval 322">
              <a:extLst>
                <a:ext uri="{FF2B5EF4-FFF2-40B4-BE49-F238E27FC236}">
                  <a16:creationId xmlns:a16="http://schemas.microsoft.com/office/drawing/2014/main" id="{B569D6F6-1184-4EDC-B6F3-982CA21F8551}"/>
                </a:ext>
              </a:extLst>
            </p:cNvPr>
            <p:cNvSpPr/>
            <p:nvPr/>
          </p:nvSpPr>
          <p:spPr bwMode="auto">
            <a:xfrm>
              <a:off x="8181975" y="20589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4" name="Oval 323">
              <a:extLst>
                <a:ext uri="{FF2B5EF4-FFF2-40B4-BE49-F238E27FC236}">
                  <a16:creationId xmlns:a16="http://schemas.microsoft.com/office/drawing/2014/main" id="{ADE948B0-C28C-40B7-8BD7-C99E6D372F0D}"/>
                </a:ext>
              </a:extLst>
            </p:cNvPr>
            <p:cNvSpPr/>
            <p:nvPr/>
          </p:nvSpPr>
          <p:spPr bwMode="auto">
            <a:xfrm>
              <a:off x="626586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5" name="Oval 324">
              <a:extLst>
                <a:ext uri="{FF2B5EF4-FFF2-40B4-BE49-F238E27FC236}">
                  <a16:creationId xmlns:a16="http://schemas.microsoft.com/office/drawing/2014/main" id="{5AC82066-BB88-487F-9134-2A711904D09C}"/>
                </a:ext>
              </a:extLst>
            </p:cNvPr>
            <p:cNvSpPr/>
            <p:nvPr/>
          </p:nvSpPr>
          <p:spPr bwMode="auto">
            <a:xfrm>
              <a:off x="70199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6" name="Oval 325">
              <a:extLst>
                <a:ext uri="{FF2B5EF4-FFF2-40B4-BE49-F238E27FC236}">
                  <a16:creationId xmlns:a16="http://schemas.microsoft.com/office/drawing/2014/main" id="{CD268925-7A9A-4E00-9DD6-03322C4D9BA6}"/>
                </a:ext>
              </a:extLst>
            </p:cNvPr>
            <p:cNvSpPr/>
            <p:nvPr/>
          </p:nvSpPr>
          <p:spPr bwMode="auto">
            <a:xfrm>
              <a:off x="7778750"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7" name="Oval 326">
              <a:extLst>
                <a:ext uri="{FF2B5EF4-FFF2-40B4-BE49-F238E27FC236}">
                  <a16:creationId xmlns:a16="http://schemas.microsoft.com/office/drawing/2014/main" id="{06AEE2A5-494A-4865-81F3-CF92C83AC04C}"/>
                </a:ext>
              </a:extLst>
            </p:cNvPr>
            <p:cNvSpPr/>
            <p:nvPr/>
          </p:nvSpPr>
          <p:spPr bwMode="auto">
            <a:xfrm>
              <a:off x="8567738" y="232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8" name="Oval 327">
              <a:extLst>
                <a:ext uri="{FF2B5EF4-FFF2-40B4-BE49-F238E27FC236}">
                  <a16:creationId xmlns:a16="http://schemas.microsoft.com/office/drawing/2014/main" id="{F3AF8E5C-3F96-47B6-BA7B-B45C427C24CD}"/>
                </a:ext>
              </a:extLst>
            </p:cNvPr>
            <p:cNvSpPr/>
            <p:nvPr/>
          </p:nvSpPr>
          <p:spPr bwMode="auto">
            <a:xfrm>
              <a:off x="6580188"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9" name="Oval 328">
              <a:extLst>
                <a:ext uri="{FF2B5EF4-FFF2-40B4-BE49-F238E27FC236}">
                  <a16:creationId xmlns:a16="http://schemas.microsoft.com/office/drawing/2014/main" id="{E105934A-1897-4EA6-BF7A-D7D881F3711F}"/>
                </a:ext>
              </a:extLst>
            </p:cNvPr>
            <p:cNvSpPr/>
            <p:nvPr/>
          </p:nvSpPr>
          <p:spPr bwMode="auto">
            <a:xfrm>
              <a:off x="8181975" y="2589213"/>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0" name="Oval 329">
              <a:extLst>
                <a:ext uri="{FF2B5EF4-FFF2-40B4-BE49-F238E27FC236}">
                  <a16:creationId xmlns:a16="http://schemas.microsoft.com/office/drawing/2014/main" id="{A3AEE7AE-E455-4192-A1EA-AFFDB47DFA1B}"/>
                </a:ext>
              </a:extLst>
            </p:cNvPr>
            <p:cNvSpPr/>
            <p:nvPr/>
          </p:nvSpPr>
          <p:spPr bwMode="auto">
            <a:xfrm>
              <a:off x="7396163"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1" name="Oval 330">
              <a:extLst>
                <a:ext uri="{FF2B5EF4-FFF2-40B4-BE49-F238E27FC236}">
                  <a16:creationId xmlns:a16="http://schemas.microsoft.com/office/drawing/2014/main" id="{0409419C-8C5F-47B2-9EC0-82E193322AF4}"/>
                </a:ext>
              </a:extLst>
            </p:cNvPr>
            <p:cNvSpPr/>
            <p:nvPr/>
          </p:nvSpPr>
          <p:spPr bwMode="auto">
            <a:xfrm>
              <a:off x="7799388"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2" name="Oval 331">
              <a:extLst>
                <a:ext uri="{FF2B5EF4-FFF2-40B4-BE49-F238E27FC236}">
                  <a16:creationId xmlns:a16="http://schemas.microsoft.com/office/drawing/2014/main" id="{7942EF41-DCF1-4250-80F0-587A098DC6E0}"/>
                </a:ext>
              </a:extLst>
            </p:cNvPr>
            <p:cNvSpPr/>
            <p:nvPr/>
          </p:nvSpPr>
          <p:spPr bwMode="auto">
            <a:xfrm>
              <a:off x="7032625"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3" name="Oval 332">
              <a:extLst>
                <a:ext uri="{FF2B5EF4-FFF2-40B4-BE49-F238E27FC236}">
                  <a16:creationId xmlns:a16="http://schemas.microsoft.com/office/drawing/2014/main" id="{D25A4FF3-B35A-41ED-81EC-0BFB1802CBFA}"/>
                </a:ext>
              </a:extLst>
            </p:cNvPr>
            <p:cNvSpPr/>
            <p:nvPr/>
          </p:nvSpPr>
          <p:spPr bwMode="auto">
            <a:xfrm>
              <a:off x="6265863" y="180340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4" name="Oval 333">
              <a:extLst>
                <a:ext uri="{FF2B5EF4-FFF2-40B4-BE49-F238E27FC236}">
                  <a16:creationId xmlns:a16="http://schemas.microsoft.com/office/drawing/2014/main" id="{E1FAE446-60DF-4DFA-B1D1-384C1F04E2E1}"/>
                </a:ext>
              </a:extLst>
            </p:cNvPr>
            <p:cNvSpPr/>
            <p:nvPr/>
          </p:nvSpPr>
          <p:spPr bwMode="auto">
            <a:xfrm>
              <a:off x="6650038" y="20589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5" name="Oval 334">
              <a:extLst>
                <a:ext uri="{FF2B5EF4-FFF2-40B4-BE49-F238E27FC236}">
                  <a16:creationId xmlns:a16="http://schemas.microsoft.com/office/drawing/2014/main" id="{E6A1E75E-452E-4ABF-8EC1-B9B9D6E65204}"/>
                </a:ext>
              </a:extLst>
            </p:cNvPr>
            <p:cNvSpPr/>
            <p:nvPr/>
          </p:nvSpPr>
          <p:spPr bwMode="auto">
            <a:xfrm>
              <a:off x="7415213"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6" name="Oval 335">
              <a:extLst>
                <a:ext uri="{FF2B5EF4-FFF2-40B4-BE49-F238E27FC236}">
                  <a16:creationId xmlns:a16="http://schemas.microsoft.com/office/drawing/2014/main" id="{CEFB13BB-903D-45D5-B880-CC411D7C533E}"/>
                </a:ext>
              </a:extLst>
            </p:cNvPr>
            <p:cNvSpPr/>
            <p:nvPr/>
          </p:nvSpPr>
          <p:spPr bwMode="auto">
            <a:xfrm>
              <a:off x="8567738" y="1812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7" name="Oval 336">
              <a:extLst>
                <a:ext uri="{FF2B5EF4-FFF2-40B4-BE49-F238E27FC236}">
                  <a16:creationId xmlns:a16="http://schemas.microsoft.com/office/drawing/2014/main" id="{D68AC432-1366-4379-B628-19423CA49A3D}"/>
                </a:ext>
              </a:extLst>
            </p:cNvPr>
            <p:cNvSpPr/>
            <p:nvPr/>
          </p:nvSpPr>
          <p:spPr bwMode="auto">
            <a:xfrm>
              <a:off x="2451100" y="4052888"/>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8" name="Oval 337">
              <a:extLst>
                <a:ext uri="{FF2B5EF4-FFF2-40B4-BE49-F238E27FC236}">
                  <a16:creationId xmlns:a16="http://schemas.microsoft.com/office/drawing/2014/main" id="{CE778107-1374-416A-ADDE-36E093188F2A}"/>
                </a:ext>
              </a:extLst>
            </p:cNvPr>
            <p:cNvSpPr/>
            <p:nvPr/>
          </p:nvSpPr>
          <p:spPr bwMode="auto">
            <a:xfrm>
              <a:off x="53340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9" name="Oval 338">
              <a:extLst>
                <a:ext uri="{FF2B5EF4-FFF2-40B4-BE49-F238E27FC236}">
                  <a16:creationId xmlns:a16="http://schemas.microsoft.com/office/drawing/2014/main" id="{4CA88AB5-89CE-4CDC-8901-6E26DC083544}"/>
                </a:ext>
              </a:extLst>
            </p:cNvPr>
            <p:cNvSpPr/>
            <p:nvPr/>
          </p:nvSpPr>
          <p:spPr bwMode="auto">
            <a:xfrm>
              <a:off x="1289050"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0" name="Oval 339">
              <a:extLst>
                <a:ext uri="{FF2B5EF4-FFF2-40B4-BE49-F238E27FC236}">
                  <a16:creationId xmlns:a16="http://schemas.microsoft.com/office/drawing/2014/main" id="{1E995A1F-79C3-4E52-B146-EC743131D111}"/>
                </a:ext>
              </a:extLst>
            </p:cNvPr>
            <p:cNvSpPr/>
            <p:nvPr/>
          </p:nvSpPr>
          <p:spPr bwMode="auto">
            <a:xfrm>
              <a:off x="2047875"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1" name="Oval 340">
              <a:extLst>
                <a:ext uri="{FF2B5EF4-FFF2-40B4-BE49-F238E27FC236}">
                  <a16:creationId xmlns:a16="http://schemas.microsoft.com/office/drawing/2014/main" id="{26D05AB3-2562-47AE-B02A-092A46737302}"/>
                </a:ext>
              </a:extLst>
            </p:cNvPr>
            <p:cNvSpPr/>
            <p:nvPr/>
          </p:nvSpPr>
          <p:spPr bwMode="auto">
            <a:xfrm>
              <a:off x="42863" y="45767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2" name="Oval 341">
              <a:extLst>
                <a:ext uri="{FF2B5EF4-FFF2-40B4-BE49-F238E27FC236}">
                  <a16:creationId xmlns:a16="http://schemas.microsoft.com/office/drawing/2014/main" id="{391E4115-8A3C-4721-9DCD-36DBBCDE2270}"/>
                </a:ext>
              </a:extLst>
            </p:cNvPr>
            <p:cNvSpPr/>
            <p:nvPr/>
          </p:nvSpPr>
          <p:spPr bwMode="auto">
            <a:xfrm>
              <a:off x="849313"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3" name="Oval 342">
              <a:extLst>
                <a:ext uri="{FF2B5EF4-FFF2-40B4-BE49-F238E27FC236}">
                  <a16:creationId xmlns:a16="http://schemas.microsoft.com/office/drawing/2014/main" id="{1B9EB467-6A09-4CE0-861F-07F25D17F28B}"/>
                </a:ext>
              </a:extLst>
            </p:cNvPr>
            <p:cNvSpPr/>
            <p:nvPr/>
          </p:nvSpPr>
          <p:spPr bwMode="auto">
            <a:xfrm>
              <a:off x="2451100" y="4583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4" name="Oval 343">
              <a:extLst>
                <a:ext uri="{FF2B5EF4-FFF2-40B4-BE49-F238E27FC236}">
                  <a16:creationId xmlns:a16="http://schemas.microsoft.com/office/drawing/2014/main" id="{B23BAF8B-1622-4B52-8CA5-603F641A8970}"/>
                </a:ext>
              </a:extLst>
            </p:cNvPr>
            <p:cNvSpPr/>
            <p:nvPr/>
          </p:nvSpPr>
          <p:spPr bwMode="auto">
            <a:xfrm>
              <a:off x="1665288"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5" name="Oval 344">
              <a:extLst>
                <a:ext uri="{FF2B5EF4-FFF2-40B4-BE49-F238E27FC236}">
                  <a16:creationId xmlns:a16="http://schemas.microsoft.com/office/drawing/2014/main" id="{3B299C7E-1F77-4F03-AB01-DEE61ED014C8}"/>
                </a:ext>
              </a:extLst>
            </p:cNvPr>
            <p:cNvSpPr/>
            <p:nvPr/>
          </p:nvSpPr>
          <p:spPr bwMode="auto">
            <a:xfrm>
              <a:off x="1684338"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6" name="Oval 345">
              <a:extLst>
                <a:ext uri="{FF2B5EF4-FFF2-40B4-BE49-F238E27FC236}">
                  <a16:creationId xmlns:a16="http://schemas.microsoft.com/office/drawing/2014/main" id="{59A90DCB-57F2-4E61-AB2B-8EB92D51F41D}"/>
                </a:ext>
              </a:extLst>
            </p:cNvPr>
            <p:cNvSpPr/>
            <p:nvPr/>
          </p:nvSpPr>
          <p:spPr bwMode="auto">
            <a:xfrm>
              <a:off x="2451100" y="35290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7" name="Oval 346">
              <a:extLst>
                <a:ext uri="{FF2B5EF4-FFF2-40B4-BE49-F238E27FC236}">
                  <a16:creationId xmlns:a16="http://schemas.microsoft.com/office/drawing/2014/main" id="{A26B3452-6B0D-41C7-BD10-247E23110EF4}"/>
                </a:ext>
              </a:extLst>
            </p:cNvPr>
            <p:cNvSpPr/>
            <p:nvPr/>
          </p:nvSpPr>
          <p:spPr bwMode="auto">
            <a:xfrm>
              <a:off x="2068513" y="38020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8" name="Oval 347">
              <a:extLst>
                <a:ext uri="{FF2B5EF4-FFF2-40B4-BE49-F238E27FC236}">
                  <a16:creationId xmlns:a16="http://schemas.microsoft.com/office/drawing/2014/main" id="{94B89997-7821-45BE-9700-30C95168E3EB}"/>
                </a:ext>
              </a:extLst>
            </p:cNvPr>
            <p:cNvSpPr/>
            <p:nvPr/>
          </p:nvSpPr>
          <p:spPr bwMode="auto">
            <a:xfrm>
              <a:off x="1301750"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9" name="Oval 348">
              <a:extLst>
                <a:ext uri="{FF2B5EF4-FFF2-40B4-BE49-F238E27FC236}">
                  <a16:creationId xmlns:a16="http://schemas.microsoft.com/office/drawing/2014/main" id="{0F31D8AE-EA51-4BB5-B48A-A4E8FD68322A}"/>
                </a:ext>
              </a:extLst>
            </p:cNvPr>
            <p:cNvSpPr/>
            <p:nvPr/>
          </p:nvSpPr>
          <p:spPr bwMode="auto">
            <a:xfrm>
              <a:off x="533400" y="37988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0" name="Oval 349">
              <a:extLst>
                <a:ext uri="{FF2B5EF4-FFF2-40B4-BE49-F238E27FC236}">
                  <a16:creationId xmlns:a16="http://schemas.microsoft.com/office/drawing/2014/main" id="{07CF1A39-B7A6-4C5A-BE2F-440F1BD58875}"/>
                </a:ext>
              </a:extLst>
            </p:cNvPr>
            <p:cNvSpPr/>
            <p:nvPr/>
          </p:nvSpPr>
          <p:spPr bwMode="auto">
            <a:xfrm>
              <a:off x="919163"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1" name="Oval 350">
              <a:extLst>
                <a:ext uri="{FF2B5EF4-FFF2-40B4-BE49-F238E27FC236}">
                  <a16:creationId xmlns:a16="http://schemas.microsoft.com/office/drawing/2014/main" id="{05189F0C-E3E7-42C4-BAD7-9356CEBBDEEA}"/>
                </a:ext>
              </a:extLst>
            </p:cNvPr>
            <p:cNvSpPr/>
            <p:nvPr/>
          </p:nvSpPr>
          <p:spPr bwMode="auto">
            <a:xfrm>
              <a:off x="1684338" y="40592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2" name="Oval 351">
              <a:extLst>
                <a:ext uri="{FF2B5EF4-FFF2-40B4-BE49-F238E27FC236}">
                  <a16:creationId xmlns:a16="http://schemas.microsoft.com/office/drawing/2014/main" id="{027187F4-B90B-4FDE-A346-11EE81C190DE}"/>
                </a:ext>
              </a:extLst>
            </p:cNvPr>
            <p:cNvSpPr/>
            <p:nvPr/>
          </p:nvSpPr>
          <p:spPr bwMode="auto">
            <a:xfrm>
              <a:off x="61913" y="40608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3" name="Oval 352">
              <a:extLst>
                <a:ext uri="{FF2B5EF4-FFF2-40B4-BE49-F238E27FC236}">
                  <a16:creationId xmlns:a16="http://schemas.microsoft.com/office/drawing/2014/main" id="{862AE48C-375E-4EEE-A7DD-63BE8F058EFB}"/>
                </a:ext>
              </a:extLst>
            </p:cNvPr>
            <p:cNvSpPr/>
            <p:nvPr/>
          </p:nvSpPr>
          <p:spPr bwMode="auto">
            <a:xfrm>
              <a:off x="10890250" y="2058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4" name="Oval 353">
              <a:extLst>
                <a:ext uri="{FF2B5EF4-FFF2-40B4-BE49-F238E27FC236}">
                  <a16:creationId xmlns:a16="http://schemas.microsoft.com/office/drawing/2014/main" id="{B8541D55-7190-431F-82A0-20D2AF6B7E50}"/>
                </a:ext>
              </a:extLst>
            </p:cNvPr>
            <p:cNvSpPr/>
            <p:nvPr/>
          </p:nvSpPr>
          <p:spPr bwMode="auto">
            <a:xfrm>
              <a:off x="972661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5" name="Oval 354">
              <a:extLst>
                <a:ext uri="{FF2B5EF4-FFF2-40B4-BE49-F238E27FC236}">
                  <a16:creationId xmlns:a16="http://schemas.microsoft.com/office/drawing/2014/main" id="{7206D171-0807-4025-A476-260545B6F24F}"/>
                </a:ext>
              </a:extLst>
            </p:cNvPr>
            <p:cNvSpPr/>
            <p:nvPr/>
          </p:nvSpPr>
          <p:spPr bwMode="auto">
            <a:xfrm>
              <a:off x="104870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6" name="Oval 355">
              <a:extLst>
                <a:ext uri="{FF2B5EF4-FFF2-40B4-BE49-F238E27FC236}">
                  <a16:creationId xmlns:a16="http://schemas.microsoft.com/office/drawing/2014/main" id="{BBF9D200-FA3C-4C27-BED9-4FB3A8B29E4A}"/>
                </a:ext>
              </a:extLst>
            </p:cNvPr>
            <p:cNvSpPr/>
            <p:nvPr/>
          </p:nvSpPr>
          <p:spPr bwMode="auto">
            <a:xfrm>
              <a:off x="11272838" y="2320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7" name="Oval 356">
              <a:extLst>
                <a:ext uri="{FF2B5EF4-FFF2-40B4-BE49-F238E27FC236}">
                  <a16:creationId xmlns:a16="http://schemas.microsoft.com/office/drawing/2014/main" id="{22F2D9A1-95F0-4B12-8C0A-89D863008A7E}"/>
                </a:ext>
              </a:extLst>
            </p:cNvPr>
            <p:cNvSpPr/>
            <p:nvPr/>
          </p:nvSpPr>
          <p:spPr bwMode="auto">
            <a:xfrm>
              <a:off x="92884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8" name="Oval 357">
              <a:extLst>
                <a:ext uri="{FF2B5EF4-FFF2-40B4-BE49-F238E27FC236}">
                  <a16:creationId xmlns:a16="http://schemas.microsoft.com/office/drawing/2014/main" id="{1A09E3A5-E6EC-491C-97C0-CFC9BEFDAFC2}"/>
                </a:ext>
              </a:extLst>
            </p:cNvPr>
            <p:cNvSpPr/>
            <p:nvPr/>
          </p:nvSpPr>
          <p:spPr bwMode="auto">
            <a:xfrm>
              <a:off x="11652250" y="204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9" name="Oval 358">
              <a:extLst>
                <a:ext uri="{FF2B5EF4-FFF2-40B4-BE49-F238E27FC236}">
                  <a16:creationId xmlns:a16="http://schemas.microsoft.com/office/drawing/2014/main" id="{DE27FB52-FB93-4F35-B467-5FCEC99B9596}"/>
                </a:ext>
              </a:extLst>
            </p:cNvPr>
            <p:cNvSpPr/>
            <p:nvPr/>
          </p:nvSpPr>
          <p:spPr bwMode="auto">
            <a:xfrm>
              <a:off x="10104438"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0" name="Oval 359">
              <a:extLst>
                <a:ext uri="{FF2B5EF4-FFF2-40B4-BE49-F238E27FC236}">
                  <a16:creationId xmlns:a16="http://schemas.microsoft.com/office/drawing/2014/main" id="{E751F8F0-39ED-4CE3-9F48-1208A47AF298}"/>
                </a:ext>
              </a:extLst>
            </p:cNvPr>
            <p:cNvSpPr/>
            <p:nvPr/>
          </p:nvSpPr>
          <p:spPr bwMode="auto">
            <a:xfrm>
              <a:off x="10123488" y="1535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1" name="Oval 360">
              <a:extLst>
                <a:ext uri="{FF2B5EF4-FFF2-40B4-BE49-F238E27FC236}">
                  <a16:creationId xmlns:a16="http://schemas.microsoft.com/office/drawing/2014/main" id="{84EABBC0-A0DE-438E-A9C3-BEEE7DF417BA}"/>
                </a:ext>
              </a:extLst>
            </p:cNvPr>
            <p:cNvSpPr/>
            <p:nvPr/>
          </p:nvSpPr>
          <p:spPr bwMode="auto">
            <a:xfrm>
              <a:off x="10890250" y="1535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2" name="Oval 361">
              <a:extLst>
                <a:ext uri="{FF2B5EF4-FFF2-40B4-BE49-F238E27FC236}">
                  <a16:creationId xmlns:a16="http://schemas.microsoft.com/office/drawing/2014/main" id="{261719C1-35F9-4A60-84EA-B83BDED8941E}"/>
                </a:ext>
              </a:extLst>
            </p:cNvPr>
            <p:cNvSpPr/>
            <p:nvPr/>
          </p:nvSpPr>
          <p:spPr bwMode="auto">
            <a:xfrm>
              <a:off x="10507663"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3" name="Oval 362">
              <a:extLst>
                <a:ext uri="{FF2B5EF4-FFF2-40B4-BE49-F238E27FC236}">
                  <a16:creationId xmlns:a16="http://schemas.microsoft.com/office/drawing/2014/main" id="{3B4B1C11-7442-44C8-87A0-D826228A6754}"/>
                </a:ext>
              </a:extLst>
            </p:cNvPr>
            <p:cNvSpPr/>
            <p:nvPr/>
          </p:nvSpPr>
          <p:spPr bwMode="auto">
            <a:xfrm>
              <a:off x="9740900"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4" name="Oval 363">
              <a:extLst>
                <a:ext uri="{FF2B5EF4-FFF2-40B4-BE49-F238E27FC236}">
                  <a16:creationId xmlns:a16="http://schemas.microsoft.com/office/drawing/2014/main" id="{594F37F7-BC6B-4D65-99F1-E43B349A019E}"/>
                </a:ext>
              </a:extLst>
            </p:cNvPr>
            <p:cNvSpPr/>
            <p:nvPr/>
          </p:nvSpPr>
          <p:spPr bwMode="auto">
            <a:xfrm>
              <a:off x="11634788" y="1528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5" name="Oval 364">
              <a:extLst>
                <a:ext uri="{FF2B5EF4-FFF2-40B4-BE49-F238E27FC236}">
                  <a16:creationId xmlns:a16="http://schemas.microsoft.com/office/drawing/2014/main" id="{A018857C-8866-40FE-A354-2469A98365F4}"/>
                </a:ext>
              </a:extLst>
            </p:cNvPr>
            <p:cNvSpPr/>
            <p:nvPr/>
          </p:nvSpPr>
          <p:spPr bwMode="auto">
            <a:xfrm>
              <a:off x="9355138" y="20589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6" name="Oval 365">
              <a:extLst>
                <a:ext uri="{FF2B5EF4-FFF2-40B4-BE49-F238E27FC236}">
                  <a16:creationId xmlns:a16="http://schemas.microsoft.com/office/drawing/2014/main" id="{FD419D3A-B0B3-4FDE-9AAF-DD89DEF87ACD}"/>
                </a:ext>
              </a:extLst>
            </p:cNvPr>
            <p:cNvSpPr/>
            <p:nvPr/>
          </p:nvSpPr>
          <p:spPr bwMode="auto">
            <a:xfrm>
              <a:off x="10123488"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7" name="Oval 366">
              <a:extLst>
                <a:ext uri="{FF2B5EF4-FFF2-40B4-BE49-F238E27FC236}">
                  <a16:creationId xmlns:a16="http://schemas.microsoft.com/office/drawing/2014/main" id="{E0381C72-DB4B-4349-BE7C-586EE8F616A4}"/>
                </a:ext>
              </a:extLst>
            </p:cNvPr>
            <p:cNvSpPr/>
            <p:nvPr/>
          </p:nvSpPr>
          <p:spPr bwMode="auto">
            <a:xfrm>
              <a:off x="11272838" y="1812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8" name="Oval 367">
              <a:extLst>
                <a:ext uri="{FF2B5EF4-FFF2-40B4-BE49-F238E27FC236}">
                  <a16:creationId xmlns:a16="http://schemas.microsoft.com/office/drawing/2014/main" id="{F58FA4A9-DB8E-4A50-BAEC-8C7F4A23F03F}"/>
                </a:ext>
              </a:extLst>
            </p:cNvPr>
            <p:cNvSpPr/>
            <p:nvPr/>
          </p:nvSpPr>
          <p:spPr bwMode="auto">
            <a:xfrm>
              <a:off x="434340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9" name="Oval 368">
              <a:extLst>
                <a:ext uri="{FF2B5EF4-FFF2-40B4-BE49-F238E27FC236}">
                  <a16:creationId xmlns:a16="http://schemas.microsoft.com/office/drawing/2014/main" id="{648ADE92-618B-43FF-ABE1-0ACB282452BF}"/>
                </a:ext>
              </a:extLst>
            </p:cNvPr>
            <p:cNvSpPr/>
            <p:nvPr/>
          </p:nvSpPr>
          <p:spPr bwMode="auto">
            <a:xfrm>
              <a:off x="3178175" y="4329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0" name="Oval 369">
              <a:extLst>
                <a:ext uri="{FF2B5EF4-FFF2-40B4-BE49-F238E27FC236}">
                  <a16:creationId xmlns:a16="http://schemas.microsoft.com/office/drawing/2014/main" id="{9D1DFEA2-EE2A-46CD-8172-0C71005E9EC4}"/>
                </a:ext>
              </a:extLst>
            </p:cNvPr>
            <p:cNvSpPr/>
            <p:nvPr/>
          </p:nvSpPr>
          <p:spPr bwMode="auto">
            <a:xfrm>
              <a:off x="3940175"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1" name="Oval 370">
              <a:extLst>
                <a:ext uri="{FF2B5EF4-FFF2-40B4-BE49-F238E27FC236}">
                  <a16:creationId xmlns:a16="http://schemas.microsoft.com/office/drawing/2014/main" id="{F0AD46D4-399C-45BD-8EBF-3CCF6057FA74}"/>
                </a:ext>
              </a:extLst>
            </p:cNvPr>
            <p:cNvSpPr/>
            <p:nvPr/>
          </p:nvSpPr>
          <p:spPr bwMode="auto">
            <a:xfrm>
              <a:off x="4725988" y="4333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2" name="Oval 371">
              <a:extLst>
                <a:ext uri="{FF2B5EF4-FFF2-40B4-BE49-F238E27FC236}">
                  <a16:creationId xmlns:a16="http://schemas.microsoft.com/office/drawing/2014/main" id="{B948DCEA-328F-4F14-983B-10AFE0474C07}"/>
                </a:ext>
              </a:extLst>
            </p:cNvPr>
            <p:cNvSpPr/>
            <p:nvPr/>
          </p:nvSpPr>
          <p:spPr bwMode="auto">
            <a:xfrm>
              <a:off x="5521325" y="43195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3" name="Oval 372">
              <a:extLst>
                <a:ext uri="{FF2B5EF4-FFF2-40B4-BE49-F238E27FC236}">
                  <a16:creationId xmlns:a16="http://schemas.microsoft.com/office/drawing/2014/main" id="{B66A4BFA-49FF-4FED-B572-DD55B10D6EA2}"/>
                </a:ext>
              </a:extLst>
            </p:cNvPr>
            <p:cNvSpPr/>
            <p:nvPr/>
          </p:nvSpPr>
          <p:spPr bwMode="auto">
            <a:xfrm>
              <a:off x="5103813" y="4064000"/>
              <a:ext cx="385762"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4" name="Oval 373">
              <a:extLst>
                <a:ext uri="{FF2B5EF4-FFF2-40B4-BE49-F238E27FC236}">
                  <a16:creationId xmlns:a16="http://schemas.microsoft.com/office/drawing/2014/main" id="{08982810-1A2A-4799-B740-0A23B2499C4A}"/>
                </a:ext>
              </a:extLst>
            </p:cNvPr>
            <p:cNvSpPr/>
            <p:nvPr/>
          </p:nvSpPr>
          <p:spPr bwMode="auto">
            <a:xfrm>
              <a:off x="3557588" y="460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5" name="Oval 374">
              <a:extLst>
                <a:ext uri="{FF2B5EF4-FFF2-40B4-BE49-F238E27FC236}">
                  <a16:creationId xmlns:a16="http://schemas.microsoft.com/office/drawing/2014/main" id="{E958C150-09DC-488C-8F27-0D310A110332}"/>
                </a:ext>
              </a:extLst>
            </p:cNvPr>
            <p:cNvSpPr/>
            <p:nvPr/>
          </p:nvSpPr>
          <p:spPr bwMode="auto">
            <a:xfrm>
              <a:off x="3576638"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6" name="Oval 375">
              <a:extLst>
                <a:ext uri="{FF2B5EF4-FFF2-40B4-BE49-F238E27FC236}">
                  <a16:creationId xmlns:a16="http://schemas.microsoft.com/office/drawing/2014/main" id="{B5EC8C4C-A927-4A6F-9CC8-FE19AB1CB4AD}"/>
                </a:ext>
              </a:extLst>
            </p:cNvPr>
            <p:cNvSpPr/>
            <p:nvPr/>
          </p:nvSpPr>
          <p:spPr bwMode="auto">
            <a:xfrm>
              <a:off x="4343400"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7" name="Oval 376">
              <a:extLst>
                <a:ext uri="{FF2B5EF4-FFF2-40B4-BE49-F238E27FC236}">
                  <a16:creationId xmlns:a16="http://schemas.microsoft.com/office/drawing/2014/main" id="{816B782B-B597-406F-BAB2-45CDF79E37C1}"/>
                </a:ext>
              </a:extLst>
            </p:cNvPr>
            <p:cNvSpPr/>
            <p:nvPr/>
          </p:nvSpPr>
          <p:spPr bwMode="auto">
            <a:xfrm>
              <a:off x="3959225"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8" name="Oval 377">
              <a:extLst>
                <a:ext uri="{FF2B5EF4-FFF2-40B4-BE49-F238E27FC236}">
                  <a16:creationId xmlns:a16="http://schemas.microsoft.com/office/drawing/2014/main" id="{85B0ECE1-0ECD-4BD5-AF1B-55FA6FCF9BFA}"/>
                </a:ext>
              </a:extLst>
            </p:cNvPr>
            <p:cNvSpPr/>
            <p:nvPr/>
          </p:nvSpPr>
          <p:spPr bwMode="auto">
            <a:xfrm>
              <a:off x="3194050"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9" name="Oval 378">
              <a:extLst>
                <a:ext uri="{FF2B5EF4-FFF2-40B4-BE49-F238E27FC236}">
                  <a16:creationId xmlns:a16="http://schemas.microsoft.com/office/drawing/2014/main" id="{1B5605C4-5073-42C4-8722-4DC72B048311}"/>
                </a:ext>
              </a:extLst>
            </p:cNvPr>
            <p:cNvSpPr/>
            <p:nvPr/>
          </p:nvSpPr>
          <p:spPr bwMode="auto">
            <a:xfrm>
              <a:off x="5087938" y="35433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0" name="Oval 379">
              <a:extLst>
                <a:ext uri="{FF2B5EF4-FFF2-40B4-BE49-F238E27FC236}">
                  <a16:creationId xmlns:a16="http://schemas.microsoft.com/office/drawing/2014/main" id="{3F111AAF-6B3A-4223-9059-2E742EC45632}"/>
                </a:ext>
              </a:extLst>
            </p:cNvPr>
            <p:cNvSpPr/>
            <p:nvPr/>
          </p:nvSpPr>
          <p:spPr bwMode="auto">
            <a:xfrm>
              <a:off x="5521325"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1" name="Oval 380">
              <a:extLst>
                <a:ext uri="{FF2B5EF4-FFF2-40B4-BE49-F238E27FC236}">
                  <a16:creationId xmlns:a16="http://schemas.microsoft.com/office/drawing/2014/main" id="{DE8D2B79-18FB-48D7-879D-474C96F8EAC7}"/>
                </a:ext>
              </a:extLst>
            </p:cNvPr>
            <p:cNvSpPr/>
            <p:nvPr/>
          </p:nvSpPr>
          <p:spPr bwMode="auto">
            <a:xfrm>
              <a:off x="3576638"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2" name="Oval 381">
              <a:extLst>
                <a:ext uri="{FF2B5EF4-FFF2-40B4-BE49-F238E27FC236}">
                  <a16:creationId xmlns:a16="http://schemas.microsoft.com/office/drawing/2014/main" id="{2EA36249-A507-4EB0-BDF7-3632A7A9EBFA}"/>
                </a:ext>
              </a:extLst>
            </p:cNvPr>
            <p:cNvSpPr/>
            <p:nvPr/>
          </p:nvSpPr>
          <p:spPr bwMode="auto">
            <a:xfrm>
              <a:off x="4725988" y="3827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3" name="Oval 382">
              <a:extLst>
                <a:ext uri="{FF2B5EF4-FFF2-40B4-BE49-F238E27FC236}">
                  <a16:creationId xmlns:a16="http://schemas.microsoft.com/office/drawing/2014/main" id="{45F16040-BFDC-4B6F-BF43-1E0F9A6B67CA}"/>
                </a:ext>
              </a:extLst>
            </p:cNvPr>
            <p:cNvSpPr/>
            <p:nvPr/>
          </p:nvSpPr>
          <p:spPr bwMode="auto">
            <a:xfrm>
              <a:off x="8169275"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4" name="Oval 383">
              <a:extLst>
                <a:ext uri="{FF2B5EF4-FFF2-40B4-BE49-F238E27FC236}">
                  <a16:creationId xmlns:a16="http://schemas.microsoft.com/office/drawing/2014/main" id="{1AEBC8A8-1306-4E6A-A7A9-9D2874DFC4B1}"/>
                </a:ext>
              </a:extLst>
            </p:cNvPr>
            <p:cNvSpPr/>
            <p:nvPr/>
          </p:nvSpPr>
          <p:spPr bwMode="auto">
            <a:xfrm>
              <a:off x="6253163" y="43291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5" name="Oval 384">
              <a:extLst>
                <a:ext uri="{FF2B5EF4-FFF2-40B4-BE49-F238E27FC236}">
                  <a16:creationId xmlns:a16="http://schemas.microsoft.com/office/drawing/2014/main" id="{B82FE159-7461-4AC6-B15C-B31865AA5AC5}"/>
                </a:ext>
              </a:extLst>
            </p:cNvPr>
            <p:cNvSpPr/>
            <p:nvPr/>
          </p:nvSpPr>
          <p:spPr bwMode="auto">
            <a:xfrm>
              <a:off x="7005638" y="4329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6" name="Oval 385">
              <a:extLst>
                <a:ext uri="{FF2B5EF4-FFF2-40B4-BE49-F238E27FC236}">
                  <a16:creationId xmlns:a16="http://schemas.microsoft.com/office/drawing/2014/main" id="{F53E80F8-C919-4719-8995-4B807FA2EDFA}"/>
                </a:ext>
              </a:extLst>
            </p:cNvPr>
            <p:cNvSpPr/>
            <p:nvPr/>
          </p:nvSpPr>
          <p:spPr bwMode="auto">
            <a:xfrm>
              <a:off x="7766050"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7" name="Oval 386">
              <a:extLst>
                <a:ext uri="{FF2B5EF4-FFF2-40B4-BE49-F238E27FC236}">
                  <a16:creationId xmlns:a16="http://schemas.microsoft.com/office/drawing/2014/main" id="{9CFB817E-B6E7-48B0-A2FD-5AF93A36FB6F}"/>
                </a:ext>
              </a:extLst>
            </p:cNvPr>
            <p:cNvSpPr/>
            <p:nvPr/>
          </p:nvSpPr>
          <p:spPr bwMode="auto">
            <a:xfrm>
              <a:off x="8551863" y="4333875"/>
              <a:ext cx="385762"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8" name="Oval 387">
              <a:extLst>
                <a:ext uri="{FF2B5EF4-FFF2-40B4-BE49-F238E27FC236}">
                  <a16:creationId xmlns:a16="http://schemas.microsoft.com/office/drawing/2014/main" id="{F578606A-D015-4C4D-83AE-3DBA77829D49}"/>
                </a:ext>
              </a:extLst>
            </p:cNvPr>
            <p:cNvSpPr/>
            <p:nvPr/>
          </p:nvSpPr>
          <p:spPr bwMode="auto">
            <a:xfrm>
              <a:off x="6565900" y="4597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9" name="Oval 388">
              <a:extLst>
                <a:ext uri="{FF2B5EF4-FFF2-40B4-BE49-F238E27FC236}">
                  <a16:creationId xmlns:a16="http://schemas.microsoft.com/office/drawing/2014/main" id="{C0E4C927-B63A-4F34-8AAD-FB2763C48C98}"/>
                </a:ext>
              </a:extLst>
            </p:cNvPr>
            <p:cNvSpPr/>
            <p:nvPr/>
          </p:nvSpPr>
          <p:spPr bwMode="auto">
            <a:xfrm>
              <a:off x="7381875" y="46069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0" name="Oval 389">
              <a:extLst>
                <a:ext uri="{FF2B5EF4-FFF2-40B4-BE49-F238E27FC236}">
                  <a16:creationId xmlns:a16="http://schemas.microsoft.com/office/drawing/2014/main" id="{48D61CC7-4A77-4D04-B448-666535EE582D}"/>
                </a:ext>
              </a:extLst>
            </p:cNvPr>
            <p:cNvSpPr/>
            <p:nvPr/>
          </p:nvSpPr>
          <p:spPr bwMode="auto">
            <a:xfrm>
              <a:off x="7402513"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1" name="Oval 390">
              <a:extLst>
                <a:ext uri="{FF2B5EF4-FFF2-40B4-BE49-F238E27FC236}">
                  <a16:creationId xmlns:a16="http://schemas.microsoft.com/office/drawing/2014/main" id="{992B342E-BA32-40AF-B874-A8F7C0D28C45}"/>
                </a:ext>
              </a:extLst>
            </p:cNvPr>
            <p:cNvSpPr/>
            <p:nvPr/>
          </p:nvSpPr>
          <p:spPr bwMode="auto">
            <a:xfrm>
              <a:off x="8169275"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2" name="Oval 391">
              <a:extLst>
                <a:ext uri="{FF2B5EF4-FFF2-40B4-BE49-F238E27FC236}">
                  <a16:creationId xmlns:a16="http://schemas.microsoft.com/office/drawing/2014/main" id="{F1F05F79-D24E-4071-978F-63CA7EB8FF43}"/>
                </a:ext>
              </a:extLst>
            </p:cNvPr>
            <p:cNvSpPr/>
            <p:nvPr/>
          </p:nvSpPr>
          <p:spPr bwMode="auto">
            <a:xfrm>
              <a:off x="7785100"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3" name="Oval 392">
              <a:extLst>
                <a:ext uri="{FF2B5EF4-FFF2-40B4-BE49-F238E27FC236}">
                  <a16:creationId xmlns:a16="http://schemas.microsoft.com/office/drawing/2014/main" id="{91025381-5047-4D52-A028-B42C828D9575}"/>
                </a:ext>
              </a:extLst>
            </p:cNvPr>
            <p:cNvSpPr/>
            <p:nvPr/>
          </p:nvSpPr>
          <p:spPr bwMode="auto">
            <a:xfrm>
              <a:off x="7018338" y="381635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4" name="Oval 393">
              <a:extLst>
                <a:ext uri="{FF2B5EF4-FFF2-40B4-BE49-F238E27FC236}">
                  <a16:creationId xmlns:a16="http://schemas.microsoft.com/office/drawing/2014/main" id="{2D540882-8D91-49F3-8D1F-154ED8AA9934}"/>
                </a:ext>
              </a:extLst>
            </p:cNvPr>
            <p:cNvSpPr/>
            <p:nvPr/>
          </p:nvSpPr>
          <p:spPr bwMode="auto">
            <a:xfrm>
              <a:off x="6253163" y="3817938"/>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5" name="Oval 394">
              <a:extLst>
                <a:ext uri="{FF2B5EF4-FFF2-40B4-BE49-F238E27FC236}">
                  <a16:creationId xmlns:a16="http://schemas.microsoft.com/office/drawing/2014/main" id="{1372C1AD-AF26-449D-B4BB-9C25CC462296}"/>
                </a:ext>
              </a:extLst>
            </p:cNvPr>
            <p:cNvSpPr/>
            <p:nvPr/>
          </p:nvSpPr>
          <p:spPr bwMode="auto">
            <a:xfrm>
              <a:off x="663575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6" name="Oval 395">
              <a:extLst>
                <a:ext uri="{FF2B5EF4-FFF2-40B4-BE49-F238E27FC236}">
                  <a16:creationId xmlns:a16="http://schemas.microsoft.com/office/drawing/2014/main" id="{1925310B-414C-4BB2-8891-8D6B5FF7C089}"/>
                </a:ext>
              </a:extLst>
            </p:cNvPr>
            <p:cNvSpPr/>
            <p:nvPr/>
          </p:nvSpPr>
          <p:spPr bwMode="auto">
            <a:xfrm>
              <a:off x="7402513"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7" name="Oval 396">
              <a:extLst>
                <a:ext uri="{FF2B5EF4-FFF2-40B4-BE49-F238E27FC236}">
                  <a16:creationId xmlns:a16="http://schemas.microsoft.com/office/drawing/2014/main" id="{3CD0F8DC-8FB5-421F-99A9-B02569AB3466}"/>
                </a:ext>
              </a:extLst>
            </p:cNvPr>
            <p:cNvSpPr/>
            <p:nvPr/>
          </p:nvSpPr>
          <p:spPr bwMode="auto">
            <a:xfrm>
              <a:off x="8551863" y="3827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8" name="Oval 397">
              <a:extLst>
                <a:ext uri="{FF2B5EF4-FFF2-40B4-BE49-F238E27FC236}">
                  <a16:creationId xmlns:a16="http://schemas.microsoft.com/office/drawing/2014/main" id="{2F2F92B2-D2D4-4C31-B8B6-BEDD2BB6D319}"/>
                </a:ext>
              </a:extLst>
            </p:cNvPr>
            <p:cNvSpPr/>
            <p:nvPr/>
          </p:nvSpPr>
          <p:spPr bwMode="auto">
            <a:xfrm>
              <a:off x="11320463" y="40528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9" name="Oval 398">
              <a:extLst>
                <a:ext uri="{FF2B5EF4-FFF2-40B4-BE49-F238E27FC236}">
                  <a16:creationId xmlns:a16="http://schemas.microsoft.com/office/drawing/2014/main" id="{BC932685-D309-4A4C-9E69-7BFC6DCC4800}"/>
                </a:ext>
              </a:extLst>
            </p:cNvPr>
            <p:cNvSpPr/>
            <p:nvPr/>
          </p:nvSpPr>
          <p:spPr bwMode="auto">
            <a:xfrm>
              <a:off x="9402763"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0" name="Oval 399">
              <a:extLst>
                <a:ext uri="{FF2B5EF4-FFF2-40B4-BE49-F238E27FC236}">
                  <a16:creationId xmlns:a16="http://schemas.microsoft.com/office/drawing/2014/main" id="{3A795803-1447-4355-B178-17B5214A25F4}"/>
                </a:ext>
              </a:extLst>
            </p:cNvPr>
            <p:cNvSpPr/>
            <p:nvPr/>
          </p:nvSpPr>
          <p:spPr bwMode="auto">
            <a:xfrm>
              <a:off x="10156825"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1" name="Oval 400">
              <a:extLst>
                <a:ext uri="{FF2B5EF4-FFF2-40B4-BE49-F238E27FC236}">
                  <a16:creationId xmlns:a16="http://schemas.microsoft.com/office/drawing/2014/main" id="{107C617E-97B5-428A-ABB3-8A4040B7357D}"/>
                </a:ext>
              </a:extLst>
            </p:cNvPr>
            <p:cNvSpPr/>
            <p:nvPr/>
          </p:nvSpPr>
          <p:spPr bwMode="auto">
            <a:xfrm>
              <a:off x="1091565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2" name="Oval 401">
              <a:extLst>
                <a:ext uri="{FF2B5EF4-FFF2-40B4-BE49-F238E27FC236}">
                  <a16:creationId xmlns:a16="http://schemas.microsoft.com/office/drawing/2014/main" id="{8737346E-C97F-4B0C-8D4E-8C9E3CA0B048}"/>
                </a:ext>
              </a:extLst>
            </p:cNvPr>
            <p:cNvSpPr/>
            <p:nvPr/>
          </p:nvSpPr>
          <p:spPr bwMode="auto">
            <a:xfrm>
              <a:off x="11704638" y="4314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3" name="Oval 402">
              <a:extLst>
                <a:ext uri="{FF2B5EF4-FFF2-40B4-BE49-F238E27FC236}">
                  <a16:creationId xmlns:a16="http://schemas.microsoft.com/office/drawing/2014/main" id="{E586BBFB-2AD2-49E4-8380-79FB709D5E9C}"/>
                </a:ext>
              </a:extLst>
            </p:cNvPr>
            <p:cNvSpPr/>
            <p:nvPr/>
          </p:nvSpPr>
          <p:spPr bwMode="auto">
            <a:xfrm>
              <a:off x="9717088"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4" name="Oval 403">
              <a:extLst>
                <a:ext uri="{FF2B5EF4-FFF2-40B4-BE49-F238E27FC236}">
                  <a16:creationId xmlns:a16="http://schemas.microsoft.com/office/drawing/2014/main" id="{F073415F-4589-4C87-BA7E-B61192159A3D}"/>
                </a:ext>
              </a:extLst>
            </p:cNvPr>
            <p:cNvSpPr/>
            <p:nvPr/>
          </p:nvSpPr>
          <p:spPr bwMode="auto">
            <a:xfrm>
              <a:off x="11320463" y="4583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5" name="Oval 404">
              <a:extLst>
                <a:ext uri="{FF2B5EF4-FFF2-40B4-BE49-F238E27FC236}">
                  <a16:creationId xmlns:a16="http://schemas.microsoft.com/office/drawing/2014/main" id="{C626B6ED-641F-4A9C-AC7C-3C3C10843572}"/>
                </a:ext>
              </a:extLst>
            </p:cNvPr>
            <p:cNvSpPr/>
            <p:nvPr/>
          </p:nvSpPr>
          <p:spPr bwMode="auto">
            <a:xfrm>
              <a:off x="10533063"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6" name="Oval 405">
              <a:extLst>
                <a:ext uri="{FF2B5EF4-FFF2-40B4-BE49-F238E27FC236}">
                  <a16:creationId xmlns:a16="http://schemas.microsoft.com/office/drawing/2014/main" id="{8AA90EA1-4495-4000-80BC-D085AB7FECE6}"/>
                </a:ext>
              </a:extLst>
            </p:cNvPr>
            <p:cNvSpPr/>
            <p:nvPr/>
          </p:nvSpPr>
          <p:spPr bwMode="auto">
            <a:xfrm>
              <a:off x="11320463"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7" name="Oval 406">
              <a:extLst>
                <a:ext uri="{FF2B5EF4-FFF2-40B4-BE49-F238E27FC236}">
                  <a16:creationId xmlns:a16="http://schemas.microsoft.com/office/drawing/2014/main" id="{5845A87A-D671-447E-ADB1-ABD502FDBC69}"/>
                </a:ext>
              </a:extLst>
            </p:cNvPr>
            <p:cNvSpPr/>
            <p:nvPr/>
          </p:nvSpPr>
          <p:spPr bwMode="auto">
            <a:xfrm>
              <a:off x="10937875" y="3802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8" name="Oval 407">
              <a:extLst>
                <a:ext uri="{FF2B5EF4-FFF2-40B4-BE49-F238E27FC236}">
                  <a16:creationId xmlns:a16="http://schemas.microsoft.com/office/drawing/2014/main" id="{4D60E0B0-D9BB-4BB0-BA79-51FDB291F64E}"/>
                </a:ext>
              </a:extLst>
            </p:cNvPr>
            <p:cNvSpPr/>
            <p:nvPr/>
          </p:nvSpPr>
          <p:spPr bwMode="auto">
            <a:xfrm>
              <a:off x="10169525"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9" name="Oval 408">
              <a:extLst>
                <a:ext uri="{FF2B5EF4-FFF2-40B4-BE49-F238E27FC236}">
                  <a16:creationId xmlns:a16="http://schemas.microsoft.com/office/drawing/2014/main" id="{7DA92DFD-864B-4899-8AD3-AB19BE3821A2}"/>
                </a:ext>
              </a:extLst>
            </p:cNvPr>
            <p:cNvSpPr/>
            <p:nvPr/>
          </p:nvSpPr>
          <p:spPr bwMode="auto">
            <a:xfrm>
              <a:off x="9402763" y="37988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0" name="Oval 409">
              <a:extLst>
                <a:ext uri="{FF2B5EF4-FFF2-40B4-BE49-F238E27FC236}">
                  <a16:creationId xmlns:a16="http://schemas.microsoft.com/office/drawing/2014/main" id="{F3242028-C13F-4C95-8D0F-5F3E7BAC0FCE}"/>
                </a:ext>
              </a:extLst>
            </p:cNvPr>
            <p:cNvSpPr/>
            <p:nvPr/>
          </p:nvSpPr>
          <p:spPr bwMode="auto">
            <a:xfrm>
              <a:off x="9786938"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1" name="Oval 410">
              <a:extLst>
                <a:ext uri="{FF2B5EF4-FFF2-40B4-BE49-F238E27FC236}">
                  <a16:creationId xmlns:a16="http://schemas.microsoft.com/office/drawing/2014/main" id="{53584CF0-2986-4FB8-944E-030A5CFE33B1}"/>
                </a:ext>
              </a:extLst>
            </p:cNvPr>
            <p:cNvSpPr/>
            <p:nvPr/>
          </p:nvSpPr>
          <p:spPr bwMode="auto">
            <a:xfrm>
              <a:off x="10552113" y="4059238"/>
              <a:ext cx="385762"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2" name="Oval 411">
              <a:extLst>
                <a:ext uri="{FF2B5EF4-FFF2-40B4-BE49-F238E27FC236}">
                  <a16:creationId xmlns:a16="http://schemas.microsoft.com/office/drawing/2014/main" id="{EB3FB2C0-880C-4649-8C7D-F7E08196B981}"/>
                </a:ext>
              </a:extLst>
            </p:cNvPr>
            <p:cNvSpPr/>
            <p:nvPr/>
          </p:nvSpPr>
          <p:spPr bwMode="auto">
            <a:xfrm>
              <a:off x="11704638" y="3806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3" name="Oval 412">
              <a:extLst>
                <a:ext uri="{FF2B5EF4-FFF2-40B4-BE49-F238E27FC236}">
                  <a16:creationId xmlns:a16="http://schemas.microsoft.com/office/drawing/2014/main" id="{2B33A572-95B2-42CB-AC88-A88FE1246F50}"/>
                </a:ext>
              </a:extLst>
            </p:cNvPr>
            <p:cNvSpPr/>
            <p:nvPr/>
          </p:nvSpPr>
          <p:spPr bwMode="auto">
            <a:xfrm>
              <a:off x="2044700"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4" name="Oval 413">
              <a:extLst>
                <a:ext uri="{FF2B5EF4-FFF2-40B4-BE49-F238E27FC236}">
                  <a16:creationId xmlns:a16="http://schemas.microsoft.com/office/drawing/2014/main" id="{FE122E8A-2058-490D-A620-4B1BC6955173}"/>
                </a:ext>
              </a:extLst>
            </p:cNvPr>
            <p:cNvSpPr/>
            <p:nvPr/>
          </p:nvSpPr>
          <p:spPr bwMode="auto">
            <a:xfrm>
              <a:off x="128588" y="6369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5" name="Oval 414">
              <a:extLst>
                <a:ext uri="{FF2B5EF4-FFF2-40B4-BE49-F238E27FC236}">
                  <a16:creationId xmlns:a16="http://schemas.microsoft.com/office/drawing/2014/main" id="{CF1068D0-FBCD-402B-BFF0-D990A7247951}"/>
                </a:ext>
              </a:extLst>
            </p:cNvPr>
            <p:cNvSpPr/>
            <p:nvPr/>
          </p:nvSpPr>
          <p:spPr bwMode="auto">
            <a:xfrm>
              <a:off x="881063" y="6369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6" name="Oval 415">
              <a:extLst>
                <a:ext uri="{FF2B5EF4-FFF2-40B4-BE49-F238E27FC236}">
                  <a16:creationId xmlns:a16="http://schemas.microsoft.com/office/drawing/2014/main" id="{65617B4E-7BD1-4C41-AE6C-B1E884B260B8}"/>
                </a:ext>
              </a:extLst>
            </p:cNvPr>
            <p:cNvSpPr/>
            <p:nvPr/>
          </p:nvSpPr>
          <p:spPr bwMode="auto">
            <a:xfrm>
              <a:off x="1641475" y="63690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7" name="Oval 416">
              <a:extLst>
                <a:ext uri="{FF2B5EF4-FFF2-40B4-BE49-F238E27FC236}">
                  <a16:creationId xmlns:a16="http://schemas.microsoft.com/office/drawing/2014/main" id="{56372291-BD4B-4DDB-A625-C7B51384C643}"/>
                </a:ext>
              </a:extLst>
            </p:cNvPr>
            <p:cNvSpPr/>
            <p:nvPr/>
          </p:nvSpPr>
          <p:spPr bwMode="auto">
            <a:xfrm>
              <a:off x="2428875" y="6373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8" name="Oval 417">
              <a:extLst>
                <a:ext uri="{FF2B5EF4-FFF2-40B4-BE49-F238E27FC236}">
                  <a16:creationId xmlns:a16="http://schemas.microsoft.com/office/drawing/2014/main" id="{8F75B74A-CB83-4A5C-BDC4-20415EDAFF25}"/>
                </a:ext>
              </a:extLst>
            </p:cNvPr>
            <p:cNvSpPr/>
            <p:nvPr/>
          </p:nvSpPr>
          <p:spPr bwMode="auto">
            <a:xfrm>
              <a:off x="441325" y="66373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9" name="Oval 418">
              <a:extLst>
                <a:ext uri="{FF2B5EF4-FFF2-40B4-BE49-F238E27FC236}">
                  <a16:creationId xmlns:a16="http://schemas.microsoft.com/office/drawing/2014/main" id="{CDED3418-459C-4664-86CF-62DC03E28057}"/>
                </a:ext>
              </a:extLst>
            </p:cNvPr>
            <p:cNvSpPr/>
            <p:nvPr/>
          </p:nvSpPr>
          <p:spPr bwMode="auto">
            <a:xfrm>
              <a:off x="493713" y="55689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0" name="Oval 419">
              <a:extLst>
                <a:ext uri="{FF2B5EF4-FFF2-40B4-BE49-F238E27FC236}">
                  <a16:creationId xmlns:a16="http://schemas.microsoft.com/office/drawing/2014/main" id="{12CFB856-F98D-420A-BA6E-B39DCC698640}"/>
                </a:ext>
              </a:extLst>
            </p:cNvPr>
            <p:cNvSpPr/>
            <p:nvPr/>
          </p:nvSpPr>
          <p:spPr bwMode="auto">
            <a:xfrm>
              <a:off x="1277938" y="55864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1" name="Oval 420">
              <a:extLst>
                <a:ext uri="{FF2B5EF4-FFF2-40B4-BE49-F238E27FC236}">
                  <a16:creationId xmlns:a16="http://schemas.microsoft.com/office/drawing/2014/main" id="{4C2E2F3D-160C-4DB5-96E2-9A8A8D904CC5}"/>
                </a:ext>
              </a:extLst>
            </p:cNvPr>
            <p:cNvSpPr/>
            <p:nvPr/>
          </p:nvSpPr>
          <p:spPr bwMode="auto">
            <a:xfrm>
              <a:off x="2044700" y="55864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2" name="Oval 421">
              <a:extLst>
                <a:ext uri="{FF2B5EF4-FFF2-40B4-BE49-F238E27FC236}">
                  <a16:creationId xmlns:a16="http://schemas.microsoft.com/office/drawing/2014/main" id="{EAED817C-7E07-4B92-99D0-36D7DA89D111}"/>
                </a:ext>
              </a:extLst>
            </p:cNvPr>
            <p:cNvSpPr/>
            <p:nvPr/>
          </p:nvSpPr>
          <p:spPr bwMode="auto">
            <a:xfrm>
              <a:off x="1660525" y="585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3" name="Oval 422">
              <a:extLst>
                <a:ext uri="{FF2B5EF4-FFF2-40B4-BE49-F238E27FC236}">
                  <a16:creationId xmlns:a16="http://schemas.microsoft.com/office/drawing/2014/main" id="{AF77B127-A931-4B1C-9103-C188FF394A01}"/>
                </a:ext>
              </a:extLst>
            </p:cNvPr>
            <p:cNvSpPr/>
            <p:nvPr/>
          </p:nvSpPr>
          <p:spPr bwMode="auto">
            <a:xfrm>
              <a:off x="895350" y="58547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4" name="Oval 423">
              <a:extLst>
                <a:ext uri="{FF2B5EF4-FFF2-40B4-BE49-F238E27FC236}">
                  <a16:creationId xmlns:a16="http://schemas.microsoft.com/office/drawing/2014/main" id="{E756B8D1-57B3-477A-9830-667D6F1FD11C}"/>
                </a:ext>
              </a:extLst>
            </p:cNvPr>
            <p:cNvSpPr/>
            <p:nvPr/>
          </p:nvSpPr>
          <p:spPr bwMode="auto">
            <a:xfrm>
              <a:off x="128588" y="5856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5" name="Oval 424">
              <a:extLst>
                <a:ext uri="{FF2B5EF4-FFF2-40B4-BE49-F238E27FC236}">
                  <a16:creationId xmlns:a16="http://schemas.microsoft.com/office/drawing/2014/main" id="{0A70094D-7340-4BF5-AECA-6CDBFE39592D}"/>
                </a:ext>
              </a:extLst>
            </p:cNvPr>
            <p:cNvSpPr/>
            <p:nvPr/>
          </p:nvSpPr>
          <p:spPr bwMode="auto">
            <a:xfrm>
              <a:off x="511175"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6" name="Oval 425">
              <a:extLst>
                <a:ext uri="{FF2B5EF4-FFF2-40B4-BE49-F238E27FC236}">
                  <a16:creationId xmlns:a16="http://schemas.microsoft.com/office/drawing/2014/main" id="{FD5F1392-602A-4138-9A88-01D76485AD43}"/>
                </a:ext>
              </a:extLst>
            </p:cNvPr>
            <p:cNvSpPr/>
            <p:nvPr/>
          </p:nvSpPr>
          <p:spPr bwMode="auto">
            <a:xfrm>
              <a:off x="1277938" y="6118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7" name="Oval 426">
              <a:extLst>
                <a:ext uri="{FF2B5EF4-FFF2-40B4-BE49-F238E27FC236}">
                  <a16:creationId xmlns:a16="http://schemas.microsoft.com/office/drawing/2014/main" id="{820FE540-A92F-4940-A1EA-266DCB1019C1}"/>
                </a:ext>
              </a:extLst>
            </p:cNvPr>
            <p:cNvSpPr/>
            <p:nvPr/>
          </p:nvSpPr>
          <p:spPr bwMode="auto">
            <a:xfrm>
              <a:off x="2428875" y="5864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8" name="Oval 427">
              <a:extLst>
                <a:ext uri="{FF2B5EF4-FFF2-40B4-BE49-F238E27FC236}">
                  <a16:creationId xmlns:a16="http://schemas.microsoft.com/office/drawing/2014/main" id="{AE5DDE3F-5F36-44EC-84CF-3904E5339D2E}"/>
                </a:ext>
              </a:extLst>
            </p:cNvPr>
            <p:cNvSpPr/>
            <p:nvPr/>
          </p:nvSpPr>
          <p:spPr bwMode="auto">
            <a:xfrm>
              <a:off x="511968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9" name="Oval 428">
              <a:extLst>
                <a:ext uri="{FF2B5EF4-FFF2-40B4-BE49-F238E27FC236}">
                  <a16:creationId xmlns:a16="http://schemas.microsoft.com/office/drawing/2014/main" id="{14F7CD5B-2BC1-42A0-8B31-0B7B31EF507D}"/>
                </a:ext>
              </a:extLst>
            </p:cNvPr>
            <p:cNvSpPr/>
            <p:nvPr/>
          </p:nvSpPr>
          <p:spPr bwMode="auto">
            <a:xfrm>
              <a:off x="320198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0" name="Oval 429">
              <a:extLst>
                <a:ext uri="{FF2B5EF4-FFF2-40B4-BE49-F238E27FC236}">
                  <a16:creationId xmlns:a16="http://schemas.microsoft.com/office/drawing/2014/main" id="{E54C4321-2CE4-4D5F-95CA-1FF1CC4F9B4E}"/>
                </a:ext>
              </a:extLst>
            </p:cNvPr>
            <p:cNvSpPr/>
            <p:nvPr/>
          </p:nvSpPr>
          <p:spPr bwMode="auto">
            <a:xfrm>
              <a:off x="3954463"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1" name="Oval 430">
              <a:extLst>
                <a:ext uri="{FF2B5EF4-FFF2-40B4-BE49-F238E27FC236}">
                  <a16:creationId xmlns:a16="http://schemas.microsoft.com/office/drawing/2014/main" id="{C8514302-88F3-4FC7-B1DA-6F9BE8116147}"/>
                </a:ext>
              </a:extLst>
            </p:cNvPr>
            <p:cNvSpPr/>
            <p:nvPr/>
          </p:nvSpPr>
          <p:spPr bwMode="auto">
            <a:xfrm>
              <a:off x="4714875"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2" name="Oval 431">
              <a:extLst>
                <a:ext uri="{FF2B5EF4-FFF2-40B4-BE49-F238E27FC236}">
                  <a16:creationId xmlns:a16="http://schemas.microsoft.com/office/drawing/2014/main" id="{21BB74F4-FCCF-4D8E-80C4-B7731D04F1B1}"/>
                </a:ext>
              </a:extLst>
            </p:cNvPr>
            <p:cNvSpPr/>
            <p:nvPr/>
          </p:nvSpPr>
          <p:spPr bwMode="auto">
            <a:xfrm>
              <a:off x="5502275"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3" name="Oval 432">
              <a:extLst>
                <a:ext uri="{FF2B5EF4-FFF2-40B4-BE49-F238E27FC236}">
                  <a16:creationId xmlns:a16="http://schemas.microsoft.com/office/drawing/2014/main" id="{E8736FA6-45DC-4E2A-8CB6-6C8883240B0B}"/>
                </a:ext>
              </a:extLst>
            </p:cNvPr>
            <p:cNvSpPr/>
            <p:nvPr/>
          </p:nvSpPr>
          <p:spPr bwMode="auto">
            <a:xfrm>
              <a:off x="3514725"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4" name="Oval 433">
              <a:extLst>
                <a:ext uri="{FF2B5EF4-FFF2-40B4-BE49-F238E27FC236}">
                  <a16:creationId xmlns:a16="http://schemas.microsoft.com/office/drawing/2014/main" id="{73DF07BE-FF38-418A-AC98-4F9B5D91588F}"/>
                </a:ext>
              </a:extLst>
            </p:cNvPr>
            <p:cNvSpPr/>
            <p:nvPr/>
          </p:nvSpPr>
          <p:spPr bwMode="auto">
            <a:xfrm>
              <a:off x="5119688" y="6659563"/>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5" name="Oval 434">
              <a:extLst>
                <a:ext uri="{FF2B5EF4-FFF2-40B4-BE49-F238E27FC236}">
                  <a16:creationId xmlns:a16="http://schemas.microsoft.com/office/drawing/2014/main" id="{A01BE564-FC83-4124-AFB9-77D7F5F61A6B}"/>
                </a:ext>
              </a:extLst>
            </p:cNvPr>
            <p:cNvSpPr/>
            <p:nvPr/>
          </p:nvSpPr>
          <p:spPr bwMode="auto">
            <a:xfrm>
              <a:off x="4330700"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6" name="Oval 435">
              <a:extLst>
                <a:ext uri="{FF2B5EF4-FFF2-40B4-BE49-F238E27FC236}">
                  <a16:creationId xmlns:a16="http://schemas.microsoft.com/office/drawing/2014/main" id="{7DD6AB37-653B-4610-9DDC-BDAA7D93B508}"/>
                </a:ext>
              </a:extLst>
            </p:cNvPr>
            <p:cNvSpPr/>
            <p:nvPr/>
          </p:nvSpPr>
          <p:spPr bwMode="auto">
            <a:xfrm>
              <a:off x="435133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7" name="Oval 436">
              <a:extLst>
                <a:ext uri="{FF2B5EF4-FFF2-40B4-BE49-F238E27FC236}">
                  <a16:creationId xmlns:a16="http://schemas.microsoft.com/office/drawing/2014/main" id="{56A99124-B0E3-49C3-906B-C74BF464E53E}"/>
                </a:ext>
              </a:extLst>
            </p:cNvPr>
            <p:cNvSpPr/>
            <p:nvPr/>
          </p:nvSpPr>
          <p:spPr bwMode="auto">
            <a:xfrm>
              <a:off x="511968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8" name="Oval 437">
              <a:extLst>
                <a:ext uri="{FF2B5EF4-FFF2-40B4-BE49-F238E27FC236}">
                  <a16:creationId xmlns:a16="http://schemas.microsoft.com/office/drawing/2014/main" id="{9C4921A3-FE6E-41C6-B329-7FF82A7EE556}"/>
                </a:ext>
              </a:extLst>
            </p:cNvPr>
            <p:cNvSpPr/>
            <p:nvPr/>
          </p:nvSpPr>
          <p:spPr bwMode="auto">
            <a:xfrm>
              <a:off x="4733925" y="58801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9" name="Oval 438">
              <a:extLst>
                <a:ext uri="{FF2B5EF4-FFF2-40B4-BE49-F238E27FC236}">
                  <a16:creationId xmlns:a16="http://schemas.microsoft.com/office/drawing/2014/main" id="{BA16BE8A-1337-49C1-8080-3879AC1A4A11}"/>
                </a:ext>
              </a:extLst>
            </p:cNvPr>
            <p:cNvSpPr/>
            <p:nvPr/>
          </p:nvSpPr>
          <p:spPr bwMode="auto">
            <a:xfrm>
              <a:off x="3967163"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0" name="Oval 439">
              <a:extLst>
                <a:ext uri="{FF2B5EF4-FFF2-40B4-BE49-F238E27FC236}">
                  <a16:creationId xmlns:a16="http://schemas.microsoft.com/office/drawing/2014/main" id="{0C0DCA29-2945-44C2-9313-01D8B434BC85}"/>
                </a:ext>
              </a:extLst>
            </p:cNvPr>
            <p:cNvSpPr/>
            <p:nvPr/>
          </p:nvSpPr>
          <p:spPr bwMode="auto">
            <a:xfrm>
              <a:off x="3201988" y="587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1" name="Oval 440">
              <a:extLst>
                <a:ext uri="{FF2B5EF4-FFF2-40B4-BE49-F238E27FC236}">
                  <a16:creationId xmlns:a16="http://schemas.microsoft.com/office/drawing/2014/main" id="{2EE11FD6-478B-4411-80FD-A405E480F2D2}"/>
                </a:ext>
              </a:extLst>
            </p:cNvPr>
            <p:cNvSpPr/>
            <p:nvPr/>
          </p:nvSpPr>
          <p:spPr bwMode="auto">
            <a:xfrm>
              <a:off x="3584575"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2" name="Oval 441">
              <a:extLst>
                <a:ext uri="{FF2B5EF4-FFF2-40B4-BE49-F238E27FC236}">
                  <a16:creationId xmlns:a16="http://schemas.microsoft.com/office/drawing/2014/main" id="{12D8192E-B75E-43E8-8868-E86357D65F5A}"/>
                </a:ext>
              </a:extLst>
            </p:cNvPr>
            <p:cNvSpPr/>
            <p:nvPr/>
          </p:nvSpPr>
          <p:spPr bwMode="auto">
            <a:xfrm>
              <a:off x="4351338" y="61372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3" name="Oval 442">
              <a:extLst>
                <a:ext uri="{FF2B5EF4-FFF2-40B4-BE49-F238E27FC236}">
                  <a16:creationId xmlns:a16="http://schemas.microsoft.com/office/drawing/2014/main" id="{8E054614-6C01-42DE-A942-B3FCD1B08A5C}"/>
                </a:ext>
              </a:extLst>
            </p:cNvPr>
            <p:cNvSpPr/>
            <p:nvPr/>
          </p:nvSpPr>
          <p:spPr bwMode="auto">
            <a:xfrm>
              <a:off x="5502275"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4" name="Oval 443">
              <a:extLst>
                <a:ext uri="{FF2B5EF4-FFF2-40B4-BE49-F238E27FC236}">
                  <a16:creationId xmlns:a16="http://schemas.microsoft.com/office/drawing/2014/main" id="{0F31BE31-08DF-43DA-8F66-946C31FF3596}"/>
                </a:ext>
              </a:extLst>
            </p:cNvPr>
            <p:cNvSpPr/>
            <p:nvPr/>
          </p:nvSpPr>
          <p:spPr bwMode="auto">
            <a:xfrm>
              <a:off x="8147050"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5" name="Oval 444">
              <a:extLst>
                <a:ext uri="{FF2B5EF4-FFF2-40B4-BE49-F238E27FC236}">
                  <a16:creationId xmlns:a16="http://schemas.microsoft.com/office/drawing/2014/main" id="{5E96F673-D09C-4B32-8C31-F44C8B542D4B}"/>
                </a:ext>
              </a:extLst>
            </p:cNvPr>
            <p:cNvSpPr/>
            <p:nvPr/>
          </p:nvSpPr>
          <p:spPr bwMode="auto">
            <a:xfrm>
              <a:off x="6229350"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6" name="Oval 445">
              <a:extLst>
                <a:ext uri="{FF2B5EF4-FFF2-40B4-BE49-F238E27FC236}">
                  <a16:creationId xmlns:a16="http://schemas.microsoft.com/office/drawing/2014/main" id="{3808FF53-D64C-4D82-B113-F5723C950922}"/>
                </a:ext>
              </a:extLst>
            </p:cNvPr>
            <p:cNvSpPr/>
            <p:nvPr/>
          </p:nvSpPr>
          <p:spPr bwMode="auto">
            <a:xfrm>
              <a:off x="6981825"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7" name="Oval 446">
              <a:extLst>
                <a:ext uri="{FF2B5EF4-FFF2-40B4-BE49-F238E27FC236}">
                  <a16:creationId xmlns:a16="http://schemas.microsoft.com/office/drawing/2014/main" id="{FD091B32-7847-45E5-8725-524517D56187}"/>
                </a:ext>
              </a:extLst>
            </p:cNvPr>
            <p:cNvSpPr/>
            <p:nvPr/>
          </p:nvSpPr>
          <p:spPr bwMode="auto">
            <a:xfrm>
              <a:off x="774223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8" name="Oval 447">
              <a:extLst>
                <a:ext uri="{FF2B5EF4-FFF2-40B4-BE49-F238E27FC236}">
                  <a16:creationId xmlns:a16="http://schemas.microsoft.com/office/drawing/2014/main" id="{C1D73578-606F-4FC5-B84C-822359113710}"/>
                </a:ext>
              </a:extLst>
            </p:cNvPr>
            <p:cNvSpPr/>
            <p:nvPr/>
          </p:nvSpPr>
          <p:spPr bwMode="auto">
            <a:xfrm>
              <a:off x="8529638"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49" name="Oval 448">
              <a:extLst>
                <a:ext uri="{FF2B5EF4-FFF2-40B4-BE49-F238E27FC236}">
                  <a16:creationId xmlns:a16="http://schemas.microsoft.com/office/drawing/2014/main" id="{D0EE8153-3C08-4C73-B611-4701EAF9322C}"/>
                </a:ext>
              </a:extLst>
            </p:cNvPr>
            <p:cNvSpPr/>
            <p:nvPr/>
          </p:nvSpPr>
          <p:spPr bwMode="auto">
            <a:xfrm>
              <a:off x="6542088"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0" name="Oval 449">
              <a:extLst>
                <a:ext uri="{FF2B5EF4-FFF2-40B4-BE49-F238E27FC236}">
                  <a16:creationId xmlns:a16="http://schemas.microsoft.com/office/drawing/2014/main" id="{9915BC76-8267-435A-B73E-7769D5B0C761}"/>
                </a:ext>
              </a:extLst>
            </p:cNvPr>
            <p:cNvSpPr/>
            <p:nvPr/>
          </p:nvSpPr>
          <p:spPr bwMode="auto">
            <a:xfrm>
              <a:off x="8147050" y="6659563"/>
              <a:ext cx="382588"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1" name="Oval 450">
              <a:extLst>
                <a:ext uri="{FF2B5EF4-FFF2-40B4-BE49-F238E27FC236}">
                  <a16:creationId xmlns:a16="http://schemas.microsoft.com/office/drawing/2014/main" id="{B3678C4B-B922-4036-989C-C8343312FD34}"/>
                </a:ext>
              </a:extLst>
            </p:cNvPr>
            <p:cNvSpPr/>
            <p:nvPr/>
          </p:nvSpPr>
          <p:spPr bwMode="auto">
            <a:xfrm>
              <a:off x="7358063"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2" name="Oval 451">
              <a:extLst>
                <a:ext uri="{FF2B5EF4-FFF2-40B4-BE49-F238E27FC236}">
                  <a16:creationId xmlns:a16="http://schemas.microsoft.com/office/drawing/2014/main" id="{719D0271-1B37-4E46-80DA-788ADA9095EB}"/>
                </a:ext>
              </a:extLst>
            </p:cNvPr>
            <p:cNvSpPr/>
            <p:nvPr/>
          </p:nvSpPr>
          <p:spPr bwMode="auto">
            <a:xfrm>
              <a:off x="7761288" y="5880100"/>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3" name="Oval 452">
              <a:extLst>
                <a:ext uri="{FF2B5EF4-FFF2-40B4-BE49-F238E27FC236}">
                  <a16:creationId xmlns:a16="http://schemas.microsoft.com/office/drawing/2014/main" id="{3A17D8F5-9174-4F08-8A4E-9B2B61828CEA}"/>
                </a:ext>
              </a:extLst>
            </p:cNvPr>
            <p:cNvSpPr/>
            <p:nvPr/>
          </p:nvSpPr>
          <p:spPr bwMode="auto">
            <a:xfrm>
              <a:off x="6994525"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4" name="Oval 453">
              <a:extLst>
                <a:ext uri="{FF2B5EF4-FFF2-40B4-BE49-F238E27FC236}">
                  <a16:creationId xmlns:a16="http://schemas.microsoft.com/office/drawing/2014/main" id="{AE15D3ED-549A-43EC-AE45-D7D754183A20}"/>
                </a:ext>
              </a:extLst>
            </p:cNvPr>
            <p:cNvSpPr/>
            <p:nvPr/>
          </p:nvSpPr>
          <p:spPr bwMode="auto">
            <a:xfrm>
              <a:off x="6229350" y="5876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5" name="Oval 454">
              <a:extLst>
                <a:ext uri="{FF2B5EF4-FFF2-40B4-BE49-F238E27FC236}">
                  <a16:creationId xmlns:a16="http://schemas.microsoft.com/office/drawing/2014/main" id="{9087E701-EA02-4BA9-BAAC-C860810CEAC5}"/>
                </a:ext>
              </a:extLst>
            </p:cNvPr>
            <p:cNvSpPr/>
            <p:nvPr/>
          </p:nvSpPr>
          <p:spPr bwMode="auto">
            <a:xfrm>
              <a:off x="661193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6" name="Oval 455">
              <a:extLst>
                <a:ext uri="{FF2B5EF4-FFF2-40B4-BE49-F238E27FC236}">
                  <a16:creationId xmlns:a16="http://schemas.microsoft.com/office/drawing/2014/main" id="{A4BA9EB8-9A9E-4C41-8AE5-EEF27C866C50}"/>
                </a:ext>
              </a:extLst>
            </p:cNvPr>
            <p:cNvSpPr/>
            <p:nvPr/>
          </p:nvSpPr>
          <p:spPr bwMode="auto">
            <a:xfrm>
              <a:off x="7378700" y="613727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7" name="Oval 456">
              <a:extLst>
                <a:ext uri="{FF2B5EF4-FFF2-40B4-BE49-F238E27FC236}">
                  <a16:creationId xmlns:a16="http://schemas.microsoft.com/office/drawing/2014/main" id="{FCB8B907-D7DF-4E82-AB83-BB8D1F2E0C6D}"/>
                </a:ext>
              </a:extLst>
            </p:cNvPr>
            <p:cNvSpPr/>
            <p:nvPr/>
          </p:nvSpPr>
          <p:spPr bwMode="auto">
            <a:xfrm>
              <a:off x="8529638"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8" name="Oval 457">
              <a:extLst>
                <a:ext uri="{FF2B5EF4-FFF2-40B4-BE49-F238E27FC236}">
                  <a16:creationId xmlns:a16="http://schemas.microsoft.com/office/drawing/2014/main" id="{A3E8A6EE-9C46-4301-97B3-B7994D6E85B4}"/>
                </a:ext>
              </a:extLst>
            </p:cNvPr>
            <p:cNvSpPr/>
            <p:nvPr/>
          </p:nvSpPr>
          <p:spPr bwMode="auto">
            <a:xfrm>
              <a:off x="11272838" y="6113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59" name="Oval 458">
              <a:extLst>
                <a:ext uri="{FF2B5EF4-FFF2-40B4-BE49-F238E27FC236}">
                  <a16:creationId xmlns:a16="http://schemas.microsoft.com/office/drawing/2014/main" id="{2A8338AF-3FA2-4962-A738-85E0BCB5FBFE}"/>
                </a:ext>
              </a:extLst>
            </p:cNvPr>
            <p:cNvSpPr/>
            <p:nvPr/>
          </p:nvSpPr>
          <p:spPr bwMode="auto">
            <a:xfrm>
              <a:off x="9355138" y="63722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0" name="Oval 459">
              <a:extLst>
                <a:ext uri="{FF2B5EF4-FFF2-40B4-BE49-F238E27FC236}">
                  <a16:creationId xmlns:a16="http://schemas.microsoft.com/office/drawing/2014/main" id="{63BE4779-EC2F-4EF8-BDE0-B4FCB56215D8}"/>
                </a:ext>
              </a:extLst>
            </p:cNvPr>
            <p:cNvSpPr/>
            <p:nvPr/>
          </p:nvSpPr>
          <p:spPr bwMode="auto">
            <a:xfrm>
              <a:off x="10110788" y="6372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1" name="Oval 460">
              <a:extLst>
                <a:ext uri="{FF2B5EF4-FFF2-40B4-BE49-F238E27FC236}">
                  <a16:creationId xmlns:a16="http://schemas.microsoft.com/office/drawing/2014/main" id="{B1AE7178-6C11-4DA0-92E6-781053A4557A}"/>
                </a:ext>
              </a:extLst>
            </p:cNvPr>
            <p:cNvSpPr/>
            <p:nvPr/>
          </p:nvSpPr>
          <p:spPr bwMode="auto">
            <a:xfrm>
              <a:off x="10869613" y="6372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2" name="Oval 461">
              <a:extLst>
                <a:ext uri="{FF2B5EF4-FFF2-40B4-BE49-F238E27FC236}">
                  <a16:creationId xmlns:a16="http://schemas.microsoft.com/office/drawing/2014/main" id="{85A08A28-46A6-49A8-A8B9-2DCD52B7D80C}"/>
                </a:ext>
              </a:extLst>
            </p:cNvPr>
            <p:cNvSpPr/>
            <p:nvPr/>
          </p:nvSpPr>
          <p:spPr bwMode="auto">
            <a:xfrm>
              <a:off x="11658600" y="6376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3" name="Oval 462">
              <a:extLst>
                <a:ext uri="{FF2B5EF4-FFF2-40B4-BE49-F238E27FC236}">
                  <a16:creationId xmlns:a16="http://schemas.microsoft.com/office/drawing/2014/main" id="{07F89F0E-FC06-42B5-AFC3-87634F894469}"/>
                </a:ext>
              </a:extLst>
            </p:cNvPr>
            <p:cNvSpPr/>
            <p:nvPr/>
          </p:nvSpPr>
          <p:spPr bwMode="auto">
            <a:xfrm>
              <a:off x="9671050" y="66389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4" name="Oval 463">
              <a:extLst>
                <a:ext uri="{FF2B5EF4-FFF2-40B4-BE49-F238E27FC236}">
                  <a16:creationId xmlns:a16="http://schemas.microsoft.com/office/drawing/2014/main" id="{875F52B8-86F7-4C19-8A02-419E8BE4E3EF}"/>
                </a:ext>
              </a:extLst>
            </p:cNvPr>
            <p:cNvSpPr/>
            <p:nvPr/>
          </p:nvSpPr>
          <p:spPr bwMode="auto">
            <a:xfrm>
              <a:off x="9740900" y="55832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5" name="Oval 464">
              <a:extLst>
                <a:ext uri="{FF2B5EF4-FFF2-40B4-BE49-F238E27FC236}">
                  <a16:creationId xmlns:a16="http://schemas.microsoft.com/office/drawing/2014/main" id="{2734E199-E31B-4E76-B845-EF411CBF6FFD}"/>
                </a:ext>
              </a:extLst>
            </p:cNvPr>
            <p:cNvSpPr/>
            <p:nvPr/>
          </p:nvSpPr>
          <p:spPr bwMode="auto">
            <a:xfrm>
              <a:off x="10487025" y="66484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6" name="Oval 465">
              <a:extLst>
                <a:ext uri="{FF2B5EF4-FFF2-40B4-BE49-F238E27FC236}">
                  <a16:creationId xmlns:a16="http://schemas.microsoft.com/office/drawing/2014/main" id="{46F8C6A5-720D-4B24-9B39-38571B9B53C6}"/>
                </a:ext>
              </a:extLst>
            </p:cNvPr>
            <p:cNvSpPr/>
            <p:nvPr/>
          </p:nvSpPr>
          <p:spPr bwMode="auto">
            <a:xfrm>
              <a:off x="10507663" y="55895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7" name="Oval 466">
              <a:extLst>
                <a:ext uri="{FF2B5EF4-FFF2-40B4-BE49-F238E27FC236}">
                  <a16:creationId xmlns:a16="http://schemas.microsoft.com/office/drawing/2014/main" id="{6AFB3C1E-E575-4AD6-8ECF-DE6522552502}"/>
                </a:ext>
              </a:extLst>
            </p:cNvPr>
            <p:cNvSpPr/>
            <p:nvPr/>
          </p:nvSpPr>
          <p:spPr bwMode="auto">
            <a:xfrm>
              <a:off x="11272838" y="55895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8" name="Oval 467">
              <a:extLst>
                <a:ext uri="{FF2B5EF4-FFF2-40B4-BE49-F238E27FC236}">
                  <a16:creationId xmlns:a16="http://schemas.microsoft.com/office/drawing/2014/main" id="{945E9254-C1A6-4689-9F03-06412BCCD96B}"/>
                </a:ext>
              </a:extLst>
            </p:cNvPr>
            <p:cNvSpPr/>
            <p:nvPr/>
          </p:nvSpPr>
          <p:spPr bwMode="auto">
            <a:xfrm>
              <a:off x="10890250" y="5862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69" name="Oval 468">
              <a:extLst>
                <a:ext uri="{FF2B5EF4-FFF2-40B4-BE49-F238E27FC236}">
                  <a16:creationId xmlns:a16="http://schemas.microsoft.com/office/drawing/2014/main" id="{5637D69F-DB9D-4E6A-B98A-4278FBB95B20}"/>
                </a:ext>
              </a:extLst>
            </p:cNvPr>
            <p:cNvSpPr/>
            <p:nvPr/>
          </p:nvSpPr>
          <p:spPr bwMode="auto">
            <a:xfrm>
              <a:off x="10123488" y="585787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70" name="Oval 469">
              <a:extLst>
                <a:ext uri="{FF2B5EF4-FFF2-40B4-BE49-F238E27FC236}">
                  <a16:creationId xmlns:a16="http://schemas.microsoft.com/office/drawing/2014/main" id="{ABAEC1B4-F894-4656-B776-21D19B88E7E3}"/>
                </a:ext>
              </a:extLst>
            </p:cNvPr>
            <p:cNvSpPr/>
            <p:nvPr/>
          </p:nvSpPr>
          <p:spPr bwMode="auto">
            <a:xfrm>
              <a:off x="9355138" y="5859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71" name="Oval 470">
              <a:extLst>
                <a:ext uri="{FF2B5EF4-FFF2-40B4-BE49-F238E27FC236}">
                  <a16:creationId xmlns:a16="http://schemas.microsoft.com/office/drawing/2014/main" id="{AE10529F-E4DE-4AE8-BF57-E4E674674447}"/>
                </a:ext>
              </a:extLst>
            </p:cNvPr>
            <p:cNvSpPr/>
            <p:nvPr/>
          </p:nvSpPr>
          <p:spPr bwMode="auto">
            <a:xfrm>
              <a:off x="9740900" y="61134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72" name="Oval 471">
              <a:extLst>
                <a:ext uri="{FF2B5EF4-FFF2-40B4-BE49-F238E27FC236}">
                  <a16:creationId xmlns:a16="http://schemas.microsoft.com/office/drawing/2014/main" id="{05EF6062-B735-4A5C-8C9B-2A6C46075DD0}"/>
                </a:ext>
              </a:extLst>
            </p:cNvPr>
            <p:cNvSpPr/>
            <p:nvPr/>
          </p:nvSpPr>
          <p:spPr bwMode="auto">
            <a:xfrm>
              <a:off x="10507663" y="61198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73" name="Oval 472">
              <a:extLst>
                <a:ext uri="{FF2B5EF4-FFF2-40B4-BE49-F238E27FC236}">
                  <a16:creationId xmlns:a16="http://schemas.microsoft.com/office/drawing/2014/main" id="{D84B4FDC-4776-4320-856D-5635A09792D6}"/>
                </a:ext>
              </a:extLst>
            </p:cNvPr>
            <p:cNvSpPr/>
            <p:nvPr/>
          </p:nvSpPr>
          <p:spPr bwMode="auto">
            <a:xfrm>
              <a:off x="11658600" y="58674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74" name="Multiply 1">
              <a:extLst>
                <a:ext uri="{FF2B5EF4-FFF2-40B4-BE49-F238E27FC236}">
                  <a16:creationId xmlns:a16="http://schemas.microsoft.com/office/drawing/2014/main" id="{E268D4FC-6C69-4A4D-A3EE-EC96CB0FDC5E}"/>
                </a:ext>
              </a:extLst>
            </p:cNvPr>
            <p:cNvSpPr/>
            <p:nvPr/>
          </p:nvSpPr>
          <p:spPr>
            <a:xfrm>
              <a:off x="1184275" y="1389063"/>
              <a:ext cx="546100" cy="484187"/>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5" name="Multiply 228">
              <a:extLst>
                <a:ext uri="{FF2B5EF4-FFF2-40B4-BE49-F238E27FC236}">
                  <a16:creationId xmlns:a16="http://schemas.microsoft.com/office/drawing/2014/main" id="{F9B39D6F-A136-4150-AB3F-BC1ECBD7F4FC}"/>
                </a:ext>
              </a:extLst>
            </p:cNvPr>
            <p:cNvSpPr/>
            <p:nvPr/>
          </p:nvSpPr>
          <p:spPr>
            <a:xfrm>
              <a:off x="6551613" y="1931988"/>
              <a:ext cx="546100" cy="484187"/>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6" name="Multiply 251">
              <a:extLst>
                <a:ext uri="{FF2B5EF4-FFF2-40B4-BE49-F238E27FC236}">
                  <a16:creationId xmlns:a16="http://schemas.microsoft.com/office/drawing/2014/main" id="{4DE5B471-1425-4B21-B770-A9A00D45EC10}"/>
                </a:ext>
              </a:extLst>
            </p:cNvPr>
            <p:cNvSpPr/>
            <p:nvPr/>
          </p:nvSpPr>
          <p:spPr>
            <a:xfrm>
              <a:off x="1158875" y="2451100"/>
              <a:ext cx="547688"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7" name="Multiply 252">
              <a:extLst>
                <a:ext uri="{FF2B5EF4-FFF2-40B4-BE49-F238E27FC236}">
                  <a16:creationId xmlns:a16="http://schemas.microsoft.com/office/drawing/2014/main" id="{34AD0554-9828-4B31-943D-81164996EE0F}"/>
                </a:ext>
              </a:extLst>
            </p:cNvPr>
            <p:cNvSpPr/>
            <p:nvPr/>
          </p:nvSpPr>
          <p:spPr>
            <a:xfrm>
              <a:off x="3883025" y="1657350"/>
              <a:ext cx="546100"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8" name="Multiply 253">
              <a:extLst>
                <a:ext uri="{FF2B5EF4-FFF2-40B4-BE49-F238E27FC236}">
                  <a16:creationId xmlns:a16="http://schemas.microsoft.com/office/drawing/2014/main" id="{CB399660-CDC9-447C-9549-612C30D10948}"/>
                </a:ext>
              </a:extLst>
            </p:cNvPr>
            <p:cNvSpPr/>
            <p:nvPr/>
          </p:nvSpPr>
          <p:spPr>
            <a:xfrm>
              <a:off x="4249738" y="2447925"/>
              <a:ext cx="547687"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9" name="Multiply 254">
              <a:extLst>
                <a:ext uri="{FF2B5EF4-FFF2-40B4-BE49-F238E27FC236}">
                  <a16:creationId xmlns:a16="http://schemas.microsoft.com/office/drawing/2014/main" id="{AA5FAABC-E64C-48CA-8D31-1FEBE726EEFD}"/>
                </a:ext>
              </a:extLst>
            </p:cNvPr>
            <p:cNvSpPr/>
            <p:nvPr/>
          </p:nvSpPr>
          <p:spPr>
            <a:xfrm>
              <a:off x="8121650" y="2414588"/>
              <a:ext cx="547688" cy="484187"/>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0" name="Multiply 255">
              <a:extLst>
                <a:ext uri="{FF2B5EF4-FFF2-40B4-BE49-F238E27FC236}">
                  <a16:creationId xmlns:a16="http://schemas.microsoft.com/office/drawing/2014/main" id="{FFCF5B5D-426A-48B5-9427-C73DDF267687}"/>
                </a:ext>
              </a:extLst>
            </p:cNvPr>
            <p:cNvSpPr/>
            <p:nvPr/>
          </p:nvSpPr>
          <p:spPr>
            <a:xfrm>
              <a:off x="10399713" y="1689100"/>
              <a:ext cx="546100"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1" name="Multiply 256">
              <a:extLst>
                <a:ext uri="{FF2B5EF4-FFF2-40B4-BE49-F238E27FC236}">
                  <a16:creationId xmlns:a16="http://schemas.microsoft.com/office/drawing/2014/main" id="{0F5C661E-8560-420F-B41D-98C018FAD4E6}"/>
                </a:ext>
              </a:extLst>
            </p:cNvPr>
            <p:cNvSpPr/>
            <p:nvPr/>
          </p:nvSpPr>
          <p:spPr>
            <a:xfrm>
              <a:off x="1952625" y="3640138"/>
              <a:ext cx="546100"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2" name="Multiply 257">
              <a:extLst>
                <a:ext uri="{FF2B5EF4-FFF2-40B4-BE49-F238E27FC236}">
                  <a16:creationId xmlns:a16="http://schemas.microsoft.com/office/drawing/2014/main" id="{BE2D6D86-3FFE-4FBD-A121-11A7D50F9D54}"/>
                </a:ext>
              </a:extLst>
            </p:cNvPr>
            <p:cNvSpPr/>
            <p:nvPr/>
          </p:nvSpPr>
          <p:spPr>
            <a:xfrm>
              <a:off x="6950075" y="3670300"/>
              <a:ext cx="547688"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3" name="Multiply 258">
              <a:extLst>
                <a:ext uri="{FF2B5EF4-FFF2-40B4-BE49-F238E27FC236}">
                  <a16:creationId xmlns:a16="http://schemas.microsoft.com/office/drawing/2014/main" id="{F911F79F-F792-408E-B5F9-71123375F267}"/>
                </a:ext>
              </a:extLst>
            </p:cNvPr>
            <p:cNvSpPr/>
            <p:nvPr/>
          </p:nvSpPr>
          <p:spPr>
            <a:xfrm>
              <a:off x="1181100" y="5432425"/>
              <a:ext cx="547688"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4" name="Multiply 259">
              <a:extLst>
                <a:ext uri="{FF2B5EF4-FFF2-40B4-BE49-F238E27FC236}">
                  <a16:creationId xmlns:a16="http://schemas.microsoft.com/office/drawing/2014/main" id="{187FB932-B3AE-4A0C-ABCF-F12A7220B614}"/>
                </a:ext>
              </a:extLst>
            </p:cNvPr>
            <p:cNvSpPr/>
            <p:nvPr/>
          </p:nvSpPr>
          <p:spPr>
            <a:xfrm>
              <a:off x="10029825" y="3619500"/>
              <a:ext cx="547688"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5" name="Multiply 260">
              <a:extLst>
                <a:ext uri="{FF2B5EF4-FFF2-40B4-BE49-F238E27FC236}">
                  <a16:creationId xmlns:a16="http://schemas.microsoft.com/office/drawing/2014/main" id="{879A2A3E-3B28-49C0-ACC6-8C60B94E07F9}"/>
                </a:ext>
              </a:extLst>
            </p:cNvPr>
            <p:cNvSpPr/>
            <p:nvPr/>
          </p:nvSpPr>
          <p:spPr>
            <a:xfrm>
              <a:off x="9678988" y="3933825"/>
              <a:ext cx="547687"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6" name="Multiply 261">
              <a:extLst>
                <a:ext uri="{FF2B5EF4-FFF2-40B4-BE49-F238E27FC236}">
                  <a16:creationId xmlns:a16="http://schemas.microsoft.com/office/drawing/2014/main" id="{44907E8A-343E-4AFE-B0A1-AE02DB88FF2F}"/>
                </a:ext>
              </a:extLst>
            </p:cNvPr>
            <p:cNvSpPr/>
            <p:nvPr/>
          </p:nvSpPr>
          <p:spPr>
            <a:xfrm>
              <a:off x="7207250" y="4451350"/>
              <a:ext cx="547688"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7" name="Multiply 262">
              <a:extLst>
                <a:ext uri="{FF2B5EF4-FFF2-40B4-BE49-F238E27FC236}">
                  <a16:creationId xmlns:a16="http://schemas.microsoft.com/office/drawing/2014/main" id="{3198E687-2985-41A5-BE3F-3A752C1C2A29}"/>
                </a:ext>
              </a:extLst>
            </p:cNvPr>
            <p:cNvSpPr/>
            <p:nvPr/>
          </p:nvSpPr>
          <p:spPr>
            <a:xfrm>
              <a:off x="10809288" y="6251575"/>
              <a:ext cx="546100"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8" name="Multiply 263">
              <a:extLst>
                <a:ext uri="{FF2B5EF4-FFF2-40B4-BE49-F238E27FC236}">
                  <a16:creationId xmlns:a16="http://schemas.microsoft.com/office/drawing/2014/main" id="{E5272DD8-978B-4886-9CB8-DEB3C235A018}"/>
                </a:ext>
              </a:extLst>
            </p:cNvPr>
            <p:cNvSpPr/>
            <p:nvPr/>
          </p:nvSpPr>
          <p:spPr>
            <a:xfrm>
              <a:off x="9663113" y="5972175"/>
              <a:ext cx="546100" cy="484188"/>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9" name="Multiply 264">
              <a:extLst>
                <a:ext uri="{FF2B5EF4-FFF2-40B4-BE49-F238E27FC236}">
                  <a16:creationId xmlns:a16="http://schemas.microsoft.com/office/drawing/2014/main" id="{2E13DB01-E2C0-4229-B5D6-09F77CC0D501}"/>
                </a:ext>
              </a:extLst>
            </p:cNvPr>
            <p:cNvSpPr/>
            <p:nvPr/>
          </p:nvSpPr>
          <p:spPr>
            <a:xfrm>
              <a:off x="7289800" y="5976938"/>
              <a:ext cx="546100"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0" name="Multiply 265">
              <a:extLst>
                <a:ext uri="{FF2B5EF4-FFF2-40B4-BE49-F238E27FC236}">
                  <a16:creationId xmlns:a16="http://schemas.microsoft.com/office/drawing/2014/main" id="{9468C62C-B549-4C6F-9588-82AB3E2A5994}"/>
                </a:ext>
              </a:extLst>
            </p:cNvPr>
            <p:cNvSpPr/>
            <p:nvPr/>
          </p:nvSpPr>
          <p:spPr>
            <a:xfrm>
              <a:off x="4249738" y="5408613"/>
              <a:ext cx="547687"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1" name="Multiply 268">
              <a:extLst>
                <a:ext uri="{FF2B5EF4-FFF2-40B4-BE49-F238E27FC236}">
                  <a16:creationId xmlns:a16="http://schemas.microsoft.com/office/drawing/2014/main" id="{D06855A1-A279-46DC-97FF-77BB15DB87C6}"/>
                </a:ext>
              </a:extLst>
            </p:cNvPr>
            <p:cNvSpPr/>
            <p:nvPr/>
          </p:nvSpPr>
          <p:spPr>
            <a:xfrm>
              <a:off x="4576763" y="6238875"/>
              <a:ext cx="547687" cy="482600"/>
            </a:xfrm>
            <a:prstGeom prst="mathMultiply">
              <a:avLst/>
            </a:prstGeom>
            <a:solidFill>
              <a:srgbClr val="0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2" name="Rectangle 269">
              <a:extLst>
                <a:ext uri="{FF2B5EF4-FFF2-40B4-BE49-F238E27FC236}">
                  <a16:creationId xmlns:a16="http://schemas.microsoft.com/office/drawing/2014/main" id="{AF60B17A-93B3-4D61-A62D-69CE24B8EDB1}"/>
                </a:ext>
              </a:extLst>
            </p:cNvPr>
            <p:cNvSpPr>
              <a:spLocks noChangeArrowheads="1"/>
            </p:cNvSpPr>
            <p:nvPr/>
          </p:nvSpPr>
          <p:spPr bwMode="auto">
            <a:xfrm>
              <a:off x="6923505" y="2071939"/>
              <a:ext cx="766762" cy="236537"/>
            </a:xfrm>
            <a:prstGeom prst="rect">
              <a:avLst/>
            </a:prstGeom>
            <a:solidFill>
              <a:srgbClr val="FF0000"/>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1400" b="1" i="0" u="none" strike="noStrike" kern="1200" cap="none" spc="0" normalizeH="0" baseline="0" noProof="0" dirty="0">
                  <a:ln>
                    <a:noFill/>
                  </a:ln>
                  <a:solidFill>
                    <a:srgbClr val="FFFFFF"/>
                  </a:solidFill>
                  <a:effectLst/>
                  <a:uLnTx/>
                  <a:uFillTx/>
                  <a:latin typeface="Calibri" panose="020F0502020204030204" pitchFamily="34" charset="0"/>
                  <a:ea typeface="Tahoma" panose="020B0604030504040204" pitchFamily="34" charset="0"/>
                  <a:cs typeface="Calibri" panose="020F0502020204030204" pitchFamily="34" charset="0"/>
                </a:rPr>
                <a:t>Risk</a:t>
              </a:r>
              <a:endParaRPr kumimoji="0" lang="en-CA" altLang="en-US" sz="1600" b="1" i="0" u="none" strike="noStrike" kern="1200" cap="none" spc="0" normalizeH="0" baseline="0" noProof="0" dirty="0">
                <a:ln>
                  <a:noFill/>
                </a:ln>
                <a:solidFill>
                  <a:srgbClr val="FFFFFF"/>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493" name="Rectangle 269">
              <a:extLst>
                <a:ext uri="{FF2B5EF4-FFF2-40B4-BE49-F238E27FC236}">
                  <a16:creationId xmlns:a16="http://schemas.microsoft.com/office/drawing/2014/main" id="{7B392654-ECA0-49ED-AFBF-78C8D08AE06E}"/>
                </a:ext>
              </a:extLst>
            </p:cNvPr>
            <p:cNvSpPr>
              <a:spLocks noChangeArrowheads="1"/>
            </p:cNvSpPr>
            <p:nvPr/>
          </p:nvSpPr>
          <p:spPr bwMode="auto">
            <a:xfrm>
              <a:off x="4546331" y="2555081"/>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94" name="Rectangle 269">
              <a:extLst>
                <a:ext uri="{FF2B5EF4-FFF2-40B4-BE49-F238E27FC236}">
                  <a16:creationId xmlns:a16="http://schemas.microsoft.com/office/drawing/2014/main" id="{4CE9D4BB-2ACF-46B1-812B-06801544DEE8}"/>
                </a:ext>
              </a:extLst>
            </p:cNvPr>
            <p:cNvSpPr>
              <a:spLocks noChangeArrowheads="1"/>
            </p:cNvSpPr>
            <p:nvPr/>
          </p:nvSpPr>
          <p:spPr bwMode="auto">
            <a:xfrm>
              <a:off x="4849543" y="6364289"/>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Risk</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95" name="Rectangle 269">
              <a:extLst>
                <a:ext uri="{FF2B5EF4-FFF2-40B4-BE49-F238E27FC236}">
                  <a16:creationId xmlns:a16="http://schemas.microsoft.com/office/drawing/2014/main" id="{3874D054-6826-4082-A598-5CD0E18B14DF}"/>
                </a:ext>
              </a:extLst>
            </p:cNvPr>
            <p:cNvSpPr>
              <a:spLocks noChangeArrowheads="1"/>
            </p:cNvSpPr>
            <p:nvPr/>
          </p:nvSpPr>
          <p:spPr bwMode="auto">
            <a:xfrm>
              <a:off x="4507437" y="55260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Risk</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96" name="Rectangle 269">
              <a:extLst>
                <a:ext uri="{FF2B5EF4-FFF2-40B4-BE49-F238E27FC236}">
                  <a16:creationId xmlns:a16="http://schemas.microsoft.com/office/drawing/2014/main" id="{3A5CBF90-A763-40BD-A038-6A95151E74B6}"/>
                </a:ext>
              </a:extLst>
            </p:cNvPr>
            <p:cNvSpPr>
              <a:spLocks noChangeArrowheads="1"/>
            </p:cNvSpPr>
            <p:nvPr/>
          </p:nvSpPr>
          <p:spPr bwMode="auto">
            <a:xfrm>
              <a:off x="11151125" y="6351589"/>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97" name="Rectangle 269">
              <a:extLst>
                <a:ext uri="{FF2B5EF4-FFF2-40B4-BE49-F238E27FC236}">
                  <a16:creationId xmlns:a16="http://schemas.microsoft.com/office/drawing/2014/main" id="{1C761ED4-A958-46EF-919E-F95BFFAF9E5B}"/>
                </a:ext>
              </a:extLst>
            </p:cNvPr>
            <p:cNvSpPr>
              <a:spLocks noChangeArrowheads="1"/>
            </p:cNvSpPr>
            <p:nvPr/>
          </p:nvSpPr>
          <p:spPr bwMode="auto">
            <a:xfrm>
              <a:off x="7606237" y="61356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Risk</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98" name="Rectangle 269">
              <a:extLst>
                <a:ext uri="{FF2B5EF4-FFF2-40B4-BE49-F238E27FC236}">
                  <a16:creationId xmlns:a16="http://schemas.microsoft.com/office/drawing/2014/main" id="{8A1EC3A9-BE3A-49C5-8410-6A375BF8C507}"/>
                </a:ext>
              </a:extLst>
            </p:cNvPr>
            <p:cNvSpPr>
              <a:spLocks noChangeArrowheads="1"/>
            </p:cNvSpPr>
            <p:nvPr/>
          </p:nvSpPr>
          <p:spPr bwMode="auto">
            <a:xfrm>
              <a:off x="10044638" y="4041775"/>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99" name="Rectangle 269">
              <a:extLst>
                <a:ext uri="{FF2B5EF4-FFF2-40B4-BE49-F238E27FC236}">
                  <a16:creationId xmlns:a16="http://schemas.microsoft.com/office/drawing/2014/main" id="{6E94B491-F725-446E-BA79-BCFC793CBEC7}"/>
                </a:ext>
              </a:extLst>
            </p:cNvPr>
            <p:cNvSpPr>
              <a:spLocks noChangeArrowheads="1"/>
            </p:cNvSpPr>
            <p:nvPr/>
          </p:nvSpPr>
          <p:spPr bwMode="auto">
            <a:xfrm>
              <a:off x="9944625" y="6122989"/>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Risk</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00" name="Rectangle 269">
              <a:extLst>
                <a:ext uri="{FF2B5EF4-FFF2-40B4-BE49-F238E27FC236}">
                  <a16:creationId xmlns:a16="http://schemas.microsoft.com/office/drawing/2014/main" id="{42CC0E44-150E-474B-BA15-9631847758D6}"/>
                </a:ext>
              </a:extLst>
            </p:cNvPr>
            <p:cNvSpPr>
              <a:spLocks noChangeArrowheads="1"/>
            </p:cNvSpPr>
            <p:nvPr/>
          </p:nvSpPr>
          <p:spPr bwMode="auto">
            <a:xfrm>
              <a:off x="10298638" y="3723482"/>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01" name="Rectangle 269">
              <a:extLst>
                <a:ext uri="{FF2B5EF4-FFF2-40B4-BE49-F238E27FC236}">
                  <a16:creationId xmlns:a16="http://schemas.microsoft.com/office/drawing/2014/main" id="{CB1CCDA5-D0F3-4B96-9F41-828A342F2159}"/>
                </a:ext>
              </a:extLst>
            </p:cNvPr>
            <p:cNvSpPr>
              <a:spLocks noChangeArrowheads="1"/>
            </p:cNvSpPr>
            <p:nvPr/>
          </p:nvSpPr>
          <p:spPr bwMode="auto">
            <a:xfrm>
              <a:off x="7516961" y="45862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02" name="Rectangle 269">
              <a:extLst>
                <a:ext uri="{FF2B5EF4-FFF2-40B4-BE49-F238E27FC236}">
                  <a16:creationId xmlns:a16="http://schemas.microsoft.com/office/drawing/2014/main" id="{05CE6114-FBF5-45CA-94EF-BC5EF1FA4E9E}"/>
                </a:ext>
              </a:extLst>
            </p:cNvPr>
            <p:cNvSpPr>
              <a:spLocks noChangeArrowheads="1"/>
            </p:cNvSpPr>
            <p:nvPr/>
          </p:nvSpPr>
          <p:spPr bwMode="auto">
            <a:xfrm>
              <a:off x="8496718" y="2529139"/>
              <a:ext cx="766762"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503" name="Rectangle 269">
              <a:extLst>
                <a:ext uri="{FF2B5EF4-FFF2-40B4-BE49-F238E27FC236}">
                  <a16:creationId xmlns:a16="http://schemas.microsoft.com/office/drawing/2014/main" id="{E3610315-29DB-4EDF-AFA4-495E3F4E2E71}"/>
                </a:ext>
              </a:extLst>
            </p:cNvPr>
            <p:cNvSpPr>
              <a:spLocks noChangeArrowheads="1"/>
            </p:cNvSpPr>
            <p:nvPr/>
          </p:nvSpPr>
          <p:spPr bwMode="auto">
            <a:xfrm>
              <a:off x="7314138" y="379913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04" name="Rectangle 269">
              <a:extLst>
                <a:ext uri="{FF2B5EF4-FFF2-40B4-BE49-F238E27FC236}">
                  <a16:creationId xmlns:a16="http://schemas.microsoft.com/office/drawing/2014/main" id="{1959E416-3E9C-402F-A16A-727552F21BD2}"/>
                </a:ext>
              </a:extLst>
            </p:cNvPr>
            <p:cNvSpPr>
              <a:spLocks noChangeArrowheads="1"/>
            </p:cNvSpPr>
            <p:nvPr/>
          </p:nvSpPr>
          <p:spPr bwMode="auto">
            <a:xfrm>
              <a:off x="10767743" y="180473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Risk</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05" name="Rectangle 269">
              <a:extLst>
                <a:ext uri="{FF2B5EF4-FFF2-40B4-BE49-F238E27FC236}">
                  <a16:creationId xmlns:a16="http://schemas.microsoft.com/office/drawing/2014/main" id="{383DFCCA-3352-40EB-AE86-3D25AB2C53E2}"/>
                </a:ext>
              </a:extLst>
            </p:cNvPr>
            <p:cNvSpPr>
              <a:spLocks noChangeArrowheads="1"/>
            </p:cNvSpPr>
            <p:nvPr/>
          </p:nvSpPr>
          <p:spPr bwMode="auto">
            <a:xfrm>
              <a:off x="6907360" y="2071939"/>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06" name="Rectangle 269">
              <a:extLst>
                <a:ext uri="{FF2B5EF4-FFF2-40B4-BE49-F238E27FC236}">
                  <a16:creationId xmlns:a16="http://schemas.microsoft.com/office/drawing/2014/main" id="{24F805EE-DEE9-4F23-A77C-5FD6A7A0748A}"/>
                </a:ext>
              </a:extLst>
            </p:cNvPr>
            <p:cNvSpPr>
              <a:spLocks noChangeArrowheads="1"/>
            </p:cNvSpPr>
            <p:nvPr/>
          </p:nvSpPr>
          <p:spPr bwMode="auto">
            <a:xfrm>
              <a:off x="1446739" y="1539081"/>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07" name="Rectangle 269">
              <a:extLst>
                <a:ext uri="{FF2B5EF4-FFF2-40B4-BE49-F238E27FC236}">
                  <a16:creationId xmlns:a16="http://schemas.microsoft.com/office/drawing/2014/main" id="{6C9D55D4-3C4D-48F5-813C-38542B2998C5}"/>
                </a:ext>
              </a:extLst>
            </p:cNvPr>
            <p:cNvSpPr>
              <a:spLocks noChangeArrowheads="1"/>
            </p:cNvSpPr>
            <p:nvPr/>
          </p:nvSpPr>
          <p:spPr bwMode="auto">
            <a:xfrm>
              <a:off x="4205018" y="1778794"/>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08" name="Rectangle 269">
              <a:extLst>
                <a:ext uri="{FF2B5EF4-FFF2-40B4-BE49-F238E27FC236}">
                  <a16:creationId xmlns:a16="http://schemas.microsoft.com/office/drawing/2014/main" id="{AB65DFF7-CF7D-4D07-875F-A2C8F8EF677B}"/>
                </a:ext>
              </a:extLst>
            </p:cNvPr>
            <p:cNvSpPr>
              <a:spLocks noChangeArrowheads="1"/>
            </p:cNvSpPr>
            <p:nvPr/>
          </p:nvSpPr>
          <p:spPr bwMode="auto">
            <a:xfrm>
              <a:off x="1471345" y="25796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09" name="Rectangle 269">
              <a:extLst>
                <a:ext uri="{FF2B5EF4-FFF2-40B4-BE49-F238E27FC236}">
                  <a16:creationId xmlns:a16="http://schemas.microsoft.com/office/drawing/2014/main" id="{39474530-3701-4BD8-AF76-B7DE46514289}"/>
                </a:ext>
              </a:extLst>
            </p:cNvPr>
            <p:cNvSpPr>
              <a:spLocks noChangeArrowheads="1"/>
            </p:cNvSpPr>
            <p:nvPr/>
          </p:nvSpPr>
          <p:spPr bwMode="auto">
            <a:xfrm>
              <a:off x="2246837" y="38115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Риск</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510" name="Rectangle 269">
              <a:extLst>
                <a:ext uri="{FF2B5EF4-FFF2-40B4-BE49-F238E27FC236}">
                  <a16:creationId xmlns:a16="http://schemas.microsoft.com/office/drawing/2014/main" id="{BAAA7DF6-21D3-4CB3-9D08-A65A47836136}"/>
                </a:ext>
              </a:extLst>
            </p:cNvPr>
            <p:cNvSpPr>
              <a:spLocks noChangeArrowheads="1"/>
            </p:cNvSpPr>
            <p:nvPr/>
          </p:nvSpPr>
          <p:spPr bwMode="auto">
            <a:xfrm>
              <a:off x="1501506" y="5538788"/>
              <a:ext cx="766761" cy="236537"/>
            </a:xfrm>
            <a:prstGeom prst="rect">
              <a:avLst/>
            </a:prstGeom>
            <a:solidFill>
              <a:schemeClr val="accent1"/>
            </a:solidFill>
            <a:ln w="9525" algn="ctr">
              <a:solidFill>
                <a:schemeClr val="accent1"/>
              </a:solidFill>
              <a:round/>
              <a:headEnd/>
              <a:tailEnd/>
            </a:ln>
          </p:spPr>
          <p:txBody>
            <a:bodyPr anchor="ctr"/>
            <a:lstStyle>
              <a:lvl1pPr>
                <a:defRPr b="1">
                  <a:solidFill>
                    <a:srgbClr val="001965"/>
                  </a:solidFill>
                  <a:latin typeface="Verdana" panose="020B0604030504040204" pitchFamily="34" charset="0"/>
                </a:defRPr>
              </a:lvl1pPr>
              <a:lvl2pPr marL="742950" indent="-285750">
                <a:defRPr b="1">
                  <a:solidFill>
                    <a:srgbClr val="001965"/>
                  </a:solidFill>
                  <a:latin typeface="Verdana" panose="020B0604030504040204" pitchFamily="34" charset="0"/>
                </a:defRPr>
              </a:lvl2pPr>
              <a:lvl3pPr marL="1143000" indent="-228600">
                <a:defRPr b="1">
                  <a:solidFill>
                    <a:srgbClr val="001965"/>
                  </a:solidFill>
                  <a:latin typeface="Verdana" panose="020B0604030504040204" pitchFamily="34" charset="0"/>
                </a:defRPr>
              </a:lvl3pPr>
              <a:lvl4pPr marL="1600200" indent="-228600">
                <a:defRPr b="1">
                  <a:solidFill>
                    <a:srgbClr val="001965"/>
                  </a:solidFill>
                  <a:latin typeface="Verdana" panose="020B0604030504040204" pitchFamily="34" charset="0"/>
                </a:defRPr>
              </a:lvl4pPr>
              <a:lvl5pPr marL="2057400" indent="-228600">
                <a:defRPr b="1">
                  <a:solidFill>
                    <a:srgbClr val="001965"/>
                  </a:solidFill>
                  <a:latin typeface="Verdana" panose="020B060403050404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14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Risk</a:t>
              </a:r>
              <a:endParaRPr kumimoji="0" lang="en-CA" altLang="en-US" sz="1600"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
        <p:nvSpPr>
          <p:cNvPr id="232" name="Rectangle 13">
            <a:extLst>
              <a:ext uri="{FF2B5EF4-FFF2-40B4-BE49-F238E27FC236}">
                <a16:creationId xmlns:a16="http://schemas.microsoft.com/office/drawing/2014/main" id="{D7323B5E-6319-4877-B3CD-295439655F7C}"/>
              </a:ext>
            </a:extLst>
          </p:cNvPr>
          <p:cNvSpPr txBox="1">
            <a:spLocks noChangeArrowheads="1"/>
          </p:cNvSpPr>
          <p:nvPr/>
        </p:nvSpPr>
        <p:spPr bwMode="auto">
          <a:xfrm rot="20111480">
            <a:off x="3567225" y="3306308"/>
            <a:ext cx="4727829" cy="785813"/>
          </a:xfrm>
          <a:prstGeom prst="rect">
            <a:avLst/>
          </a:prstGeom>
          <a:solidFill>
            <a:schemeClr val="bg1"/>
          </a:solidFill>
          <a:ln w="76200">
            <a:solidFill>
              <a:schemeClr val="tx1"/>
            </a:solidFill>
          </a:ln>
        </p:spPr>
        <p:txBody>
          <a:bodyPr anchor="ctr"/>
          <a:lstStyle>
            <a:lvl1pPr algn="ctr" rtl="0" eaLnBrk="0" fontAlgn="base" hangingPunct="0">
              <a:spcBef>
                <a:spcPct val="0"/>
              </a:spcBef>
              <a:spcAft>
                <a:spcPct val="0"/>
              </a:spcAft>
              <a:defRPr sz="4400" b="1">
                <a:solidFill>
                  <a:schemeClr val="bg2"/>
                </a:solidFill>
                <a:latin typeface="Tahoma" pitchFamily="34" charset="0"/>
                <a:ea typeface="Tahoma" pitchFamily="34" charset="0"/>
                <a:cs typeface="Tahoma" pitchFamily="34" charset="0"/>
              </a:defRPr>
            </a:lvl1pPr>
            <a:lvl2pPr algn="ctr" rtl="0" eaLnBrk="0" fontAlgn="base" hangingPunct="0">
              <a:spcBef>
                <a:spcPct val="0"/>
              </a:spcBef>
              <a:spcAft>
                <a:spcPct val="0"/>
              </a:spcAft>
              <a:defRPr sz="4400" b="1">
                <a:solidFill>
                  <a:schemeClr val="tx2"/>
                </a:solidFill>
                <a:latin typeface="Times New Roman" pitchFamily="18" charset="0"/>
              </a:defRPr>
            </a:lvl2pPr>
            <a:lvl3pPr algn="ctr" rtl="0" eaLnBrk="0" fontAlgn="base" hangingPunct="0">
              <a:spcBef>
                <a:spcPct val="0"/>
              </a:spcBef>
              <a:spcAft>
                <a:spcPct val="0"/>
              </a:spcAft>
              <a:defRPr sz="4400" b="1">
                <a:solidFill>
                  <a:schemeClr val="tx2"/>
                </a:solidFill>
                <a:latin typeface="Times New Roman" pitchFamily="18" charset="0"/>
              </a:defRPr>
            </a:lvl3pPr>
            <a:lvl4pPr algn="ctr" rtl="0" eaLnBrk="0" fontAlgn="base" hangingPunct="0">
              <a:spcBef>
                <a:spcPct val="0"/>
              </a:spcBef>
              <a:spcAft>
                <a:spcPct val="0"/>
              </a:spcAft>
              <a:defRPr sz="4400" b="1">
                <a:solidFill>
                  <a:schemeClr val="tx2"/>
                </a:solidFill>
                <a:latin typeface="Times New Roman" pitchFamily="18" charset="0"/>
              </a:defRPr>
            </a:lvl4pPr>
            <a:lvl5pPr algn="ctr" rtl="0" eaLnBrk="0" fontAlgn="base" hangingPunct="0">
              <a:spcBef>
                <a:spcPct val="0"/>
              </a:spcBef>
              <a:spcAft>
                <a:spcPct val="0"/>
              </a:spcAft>
              <a:defRPr sz="4400" b="1">
                <a:solidFill>
                  <a:schemeClr val="tx2"/>
                </a:solidFill>
                <a:latin typeface="Times New Roman" pitchFamily="18" charset="0"/>
              </a:defRPr>
            </a:lvl5pPr>
            <a:lvl6pPr marL="457200" algn="ctr" rtl="0" eaLnBrk="0" fontAlgn="base" hangingPunct="0">
              <a:spcBef>
                <a:spcPct val="0"/>
              </a:spcBef>
              <a:spcAft>
                <a:spcPct val="0"/>
              </a:spcAft>
              <a:defRPr sz="4400" b="1">
                <a:solidFill>
                  <a:schemeClr val="tx2"/>
                </a:solidFill>
                <a:latin typeface="Times New Roman" pitchFamily="18" charset="0"/>
              </a:defRPr>
            </a:lvl6pPr>
            <a:lvl7pPr marL="914400" algn="ctr" rtl="0" eaLnBrk="0" fontAlgn="base" hangingPunct="0">
              <a:spcBef>
                <a:spcPct val="0"/>
              </a:spcBef>
              <a:spcAft>
                <a:spcPct val="0"/>
              </a:spcAft>
              <a:defRPr sz="4400" b="1">
                <a:solidFill>
                  <a:schemeClr val="tx2"/>
                </a:solidFill>
                <a:latin typeface="Times New Roman" pitchFamily="18" charset="0"/>
              </a:defRPr>
            </a:lvl7pPr>
            <a:lvl8pPr marL="1371600" algn="ctr" rtl="0" eaLnBrk="0" fontAlgn="base" hangingPunct="0">
              <a:spcBef>
                <a:spcPct val="0"/>
              </a:spcBef>
              <a:spcAft>
                <a:spcPct val="0"/>
              </a:spcAft>
              <a:defRPr sz="4400" b="1">
                <a:solidFill>
                  <a:schemeClr val="tx2"/>
                </a:solidFill>
                <a:latin typeface="Times New Roman" pitchFamily="18" charset="0"/>
              </a:defRPr>
            </a:lvl8pPr>
            <a:lvl9pPr marL="1828800" algn="ctr" rtl="0" eaLnBrk="0" fontAlgn="base" hangingPunct="0">
              <a:spcBef>
                <a:spcPct val="0"/>
              </a:spcBef>
              <a:spcAft>
                <a:spcPct val="0"/>
              </a:spcAft>
              <a:defRPr sz="44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en-US" sz="3200" b="1" i="0" u="none" strike="noStrike" kern="0" cap="none" spc="0" normalizeH="0" baseline="0" noProof="0" dirty="0">
                <a:ln>
                  <a:noFill/>
                </a:ln>
                <a:solidFill>
                  <a:srgbClr val="008BB0"/>
                </a:solidFill>
                <a:effectLst/>
                <a:uLnTx/>
                <a:uFillTx/>
                <a:latin typeface="Arial" panose="020B0604020202020204" pitchFamily="34" charset="0"/>
                <a:ea typeface="Tahoma" pitchFamily="34" charset="0"/>
                <a:cs typeface="Arial" panose="020B0604020202020204" pitchFamily="34" charset="0"/>
              </a:rPr>
              <a:t>Пропущенные дозы</a:t>
            </a:r>
            <a:endParaRPr kumimoji="0" lang="en-GB" altLang="en-US" sz="3200" b="1" i="0" u="none" strike="noStrike" kern="0" cap="none" spc="0" normalizeH="0" baseline="0" noProof="0" dirty="0">
              <a:ln>
                <a:noFill/>
              </a:ln>
              <a:solidFill>
                <a:srgbClr val="008BB0"/>
              </a:solidFill>
              <a:effectLst/>
              <a:uLnTx/>
              <a:uFillTx/>
              <a:latin typeface="Arial" panose="020B0604020202020204" pitchFamily="34" charset="0"/>
              <a:ea typeface="Tahoma" pitchFamily="34" charset="0"/>
              <a:cs typeface="Arial" panose="020B0604020202020204" pitchFamily="34" charset="0"/>
            </a:endParaRPr>
          </a:p>
        </p:txBody>
      </p:sp>
      <p:sp>
        <p:nvSpPr>
          <p:cNvPr id="233" name="Multiplication Sign 232">
            <a:extLst>
              <a:ext uri="{FF2B5EF4-FFF2-40B4-BE49-F238E27FC236}">
                <a16:creationId xmlns:a16="http://schemas.microsoft.com/office/drawing/2014/main" id="{1DBF6683-C7CB-4FE9-9254-B05A616EE9F0}"/>
              </a:ext>
            </a:extLst>
          </p:cNvPr>
          <p:cNvSpPr/>
          <p:nvPr/>
        </p:nvSpPr>
        <p:spPr>
          <a:xfrm rot="20307793" flipH="1">
            <a:off x="3514081" y="4055954"/>
            <a:ext cx="819777" cy="115804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270" name="Rectangle: Rounded Corners 269" descr="A small child sitting on a bed&#10;&#10;Description automatically generated">
            <a:extLst>
              <a:ext uri="{FF2B5EF4-FFF2-40B4-BE49-F238E27FC236}">
                <a16:creationId xmlns:a16="http://schemas.microsoft.com/office/drawing/2014/main" id="{50556D13-65D4-4BD4-ADC6-C8721B894BB5}"/>
              </a:ext>
            </a:extLst>
          </p:cNvPr>
          <p:cNvSpPr/>
          <p:nvPr/>
        </p:nvSpPr>
        <p:spPr>
          <a:xfrm>
            <a:off x="119336" y="4153958"/>
            <a:ext cx="1915725" cy="1915600"/>
          </a:xfrm>
          <a:prstGeom prst="roundRect">
            <a:avLst/>
          </a:prstGeom>
          <a:blipFill rotWithShape="1">
            <a:blip r:embed="rId5"/>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1" name="Rectangle: Rounded Corners 270" descr="A picture containing person, child, young, holding&#10;&#10;Description automatically generated">
            <a:extLst>
              <a:ext uri="{FF2B5EF4-FFF2-40B4-BE49-F238E27FC236}">
                <a16:creationId xmlns:a16="http://schemas.microsoft.com/office/drawing/2014/main" id="{9FF9EB89-3933-48F4-A85F-C5254AF4D368}"/>
              </a:ext>
            </a:extLst>
          </p:cNvPr>
          <p:cNvSpPr/>
          <p:nvPr/>
        </p:nvSpPr>
        <p:spPr>
          <a:xfrm>
            <a:off x="10266560" y="1926705"/>
            <a:ext cx="1915725" cy="1915600"/>
          </a:xfrm>
          <a:prstGeom prst="roundRect">
            <a:avLst/>
          </a:prstGeom>
          <a:blipFill rotWithShape="1">
            <a:blip r:embed="rId6"/>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8" name="Title 1">
            <a:extLst>
              <a:ext uri="{FF2B5EF4-FFF2-40B4-BE49-F238E27FC236}">
                <a16:creationId xmlns:a16="http://schemas.microsoft.com/office/drawing/2014/main" id="{71A3D0EA-A7A6-4217-9556-43F3DE43017D}"/>
              </a:ext>
            </a:extLst>
          </p:cNvPr>
          <p:cNvSpPr>
            <a:spLocks noGrp="1"/>
          </p:cNvSpPr>
          <p:nvPr>
            <p:ph type="title"/>
          </p:nvPr>
        </p:nvSpPr>
        <p:spPr>
          <a:noFill/>
        </p:spPr>
        <p:txBody>
          <a:bodyPr vert="horz" lIns="91440" tIns="45720" rIns="91440" bIns="45720" rtlCol="0" anchor="ctr">
            <a:noAutofit/>
          </a:bodyPr>
          <a:lstStyle/>
          <a:p>
            <a:r>
              <a:rPr lang="ru-RU" dirty="0">
                <a:latin typeface="Arial" panose="020B0604020202020204" pitchFamily="34" charset="0"/>
                <a:cs typeface="Arial" panose="020B0604020202020204" pitchFamily="34" charset="0"/>
              </a:rPr>
              <a:t>Полная доза профилактики с помощью </a:t>
            </a:r>
            <a:r>
              <a:rPr lang="en-US" dirty="0">
                <a:latin typeface="Arial" panose="020B0604020202020204" pitchFamily="34" charset="0"/>
                <a:cs typeface="Arial" panose="020B0604020202020204" pitchFamily="34" charset="0"/>
              </a:rPr>
              <a:t>FVIII</a:t>
            </a:r>
            <a:r>
              <a:rPr lang="ru-RU" dirty="0">
                <a:latin typeface="Arial" panose="020B0604020202020204" pitchFamily="34" charset="0"/>
                <a:cs typeface="Arial" panose="020B0604020202020204" pitchFamily="34" charset="0"/>
              </a:rPr>
              <a:t> СПП</a:t>
            </a:r>
            <a:r>
              <a:rPr lang="en-US" dirty="0">
                <a:latin typeface="Arial" panose="020B0604020202020204" pitchFamily="34" charset="0"/>
                <a:cs typeface="Arial" panose="020B0604020202020204" pitchFamily="34" charset="0"/>
              </a:rPr>
              <a:t> – </a:t>
            </a:r>
            <a:r>
              <a:rPr lang="ru-RU" dirty="0">
                <a:latin typeface="Arial" panose="020B0604020202020204" pitchFamily="34" charset="0"/>
                <a:cs typeface="Arial" panose="020B0604020202020204" pitchFamily="34" charset="0"/>
              </a:rPr>
              <a:t> </a:t>
            </a:r>
            <a:r>
              <a:rPr lang="ru-RU" dirty="0">
                <a:solidFill>
                  <a:schemeClr val="accent1"/>
                </a:solidFill>
                <a:latin typeface="Arial" panose="020B0604020202020204" pitchFamily="34" charset="0"/>
                <a:cs typeface="Arial" panose="020B0604020202020204" pitchFamily="34" charset="0"/>
              </a:rPr>
              <a:t>переносится крайне тяжело</a:t>
            </a:r>
            <a:endParaRPr lang="en-CA" b="1" dirty="0">
              <a:solidFill>
                <a:schemeClr val="accent1"/>
              </a:solidFill>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3E5D6330-F4A0-448C-909A-E4E2F718FC82}"/>
              </a:ext>
            </a:extLst>
          </p:cNvPr>
          <p:cNvSpPr txBox="1"/>
          <p:nvPr/>
        </p:nvSpPr>
        <p:spPr>
          <a:xfrm>
            <a:off x="1451088" y="4717434"/>
            <a:ext cx="9289825" cy="1938992"/>
          </a:xfrm>
          <a:prstGeom prst="rect">
            <a:avLst/>
          </a:prstGeom>
          <a:solidFill>
            <a:schemeClr val="bg1">
              <a:lumMod val="85000"/>
            </a:schemeClr>
          </a:solidFill>
          <a:ln w="762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Пациентам необходимы препараты, допускающие </a:t>
            </a:r>
            <a:r>
              <a:rPr kumimoji="0" lang="ru-RU" sz="4000" b="1" i="0" u="sng"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меньшее число </a:t>
            </a:r>
            <a:r>
              <a:rPr kumimoji="0" lang="ru-RU" sz="4000" b="1" i="0" u="sng" strike="noStrike" kern="1200" cap="none" spc="0" normalizeH="0" baseline="0" noProof="0" dirty="0" err="1">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инфузий</a:t>
            </a:r>
            <a:endParaRPr kumimoji="0" lang="en-CA" sz="4000" b="1" i="0" u="sng"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094721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Group 255">
            <a:extLst>
              <a:ext uri="{FF2B5EF4-FFF2-40B4-BE49-F238E27FC236}">
                <a16:creationId xmlns:a16="http://schemas.microsoft.com/office/drawing/2014/main" id="{E7D5745F-BE93-4823-9AE2-E1A8E17FB94B}"/>
              </a:ext>
            </a:extLst>
          </p:cNvPr>
          <p:cNvGrpSpPr/>
          <p:nvPr/>
        </p:nvGrpSpPr>
        <p:grpSpPr>
          <a:xfrm>
            <a:off x="870858" y="1231748"/>
            <a:ext cx="10450286" cy="5285092"/>
            <a:chOff x="7938" y="795338"/>
            <a:chExt cx="12176125" cy="6157912"/>
          </a:xfrm>
        </p:grpSpPr>
        <p:pic>
          <p:nvPicPr>
            <p:cNvPr id="257" name="Picture 2" descr="http://www.iihl.org/Media/Default/Images/2014-calendar-template.jpg">
              <a:hlinkClick r:id="rId3"/>
              <a:extLst>
                <a:ext uri="{FF2B5EF4-FFF2-40B4-BE49-F238E27FC236}">
                  <a16:creationId xmlns:a16="http://schemas.microsoft.com/office/drawing/2014/main" id="{2DB525A6-FF11-4647-AB50-56846CED2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681" t="12810" r="7681" b="2562"/>
            <a:stretch>
              <a:fillRect/>
            </a:stretch>
          </p:blipFill>
          <p:spPr bwMode="auto">
            <a:xfrm>
              <a:off x="7938" y="795338"/>
              <a:ext cx="12176125" cy="61579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58" name="Oval 257">
              <a:extLst>
                <a:ext uri="{FF2B5EF4-FFF2-40B4-BE49-F238E27FC236}">
                  <a16:creationId xmlns:a16="http://schemas.microsoft.com/office/drawing/2014/main" id="{0B655F92-6141-442C-8B91-8D9D6078A8E6}"/>
                </a:ext>
              </a:extLst>
            </p:cNvPr>
            <p:cNvSpPr/>
            <p:nvPr/>
          </p:nvSpPr>
          <p:spPr bwMode="auto">
            <a:xfrm>
              <a:off x="2068513"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9" name="Oval 258">
              <a:extLst>
                <a:ext uri="{FF2B5EF4-FFF2-40B4-BE49-F238E27FC236}">
                  <a16:creationId xmlns:a16="http://schemas.microsoft.com/office/drawing/2014/main" id="{15D15BF4-07CC-4F79-8308-1F73CE32EBDC}"/>
                </a:ext>
              </a:extLst>
            </p:cNvPr>
            <p:cNvSpPr/>
            <p:nvPr/>
          </p:nvSpPr>
          <p:spPr bwMode="auto">
            <a:xfrm>
              <a:off x="150813"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0" name="Oval 259">
              <a:extLst>
                <a:ext uri="{FF2B5EF4-FFF2-40B4-BE49-F238E27FC236}">
                  <a16:creationId xmlns:a16="http://schemas.microsoft.com/office/drawing/2014/main" id="{9780DF38-9193-4485-BE21-E27BCBD02407}"/>
                </a:ext>
              </a:extLst>
            </p:cNvPr>
            <p:cNvSpPr/>
            <p:nvPr/>
          </p:nvSpPr>
          <p:spPr bwMode="auto">
            <a:xfrm>
              <a:off x="903288" y="230663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1" name="Oval 260">
              <a:extLst>
                <a:ext uri="{FF2B5EF4-FFF2-40B4-BE49-F238E27FC236}">
                  <a16:creationId xmlns:a16="http://schemas.microsoft.com/office/drawing/2014/main" id="{B967F7AE-454C-4A9B-85C4-79E5D1C03B50}"/>
                </a:ext>
              </a:extLst>
            </p:cNvPr>
            <p:cNvSpPr/>
            <p:nvPr/>
          </p:nvSpPr>
          <p:spPr bwMode="auto">
            <a:xfrm>
              <a:off x="1665288"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2" name="Oval 261">
              <a:extLst>
                <a:ext uri="{FF2B5EF4-FFF2-40B4-BE49-F238E27FC236}">
                  <a16:creationId xmlns:a16="http://schemas.microsoft.com/office/drawing/2014/main" id="{5B7398A3-6F21-4178-97EB-1E6111D6C2F0}"/>
                </a:ext>
              </a:extLst>
            </p:cNvPr>
            <p:cNvSpPr/>
            <p:nvPr/>
          </p:nvSpPr>
          <p:spPr bwMode="auto">
            <a:xfrm>
              <a:off x="2451100" y="23114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3" name="Oval 262">
              <a:extLst>
                <a:ext uri="{FF2B5EF4-FFF2-40B4-BE49-F238E27FC236}">
                  <a16:creationId xmlns:a16="http://schemas.microsoft.com/office/drawing/2014/main" id="{7A873685-BF7E-4C71-8C9F-C0A8213CA200}"/>
                </a:ext>
              </a:extLst>
            </p:cNvPr>
            <p:cNvSpPr/>
            <p:nvPr/>
          </p:nvSpPr>
          <p:spPr bwMode="auto">
            <a:xfrm>
              <a:off x="463550" y="2574925"/>
              <a:ext cx="385763"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4" name="Oval 263">
              <a:extLst>
                <a:ext uri="{FF2B5EF4-FFF2-40B4-BE49-F238E27FC236}">
                  <a16:creationId xmlns:a16="http://schemas.microsoft.com/office/drawing/2014/main" id="{ABEBC6EB-083B-4EBB-9E09-593A4AF6C43C}"/>
                </a:ext>
              </a:extLst>
            </p:cNvPr>
            <p:cNvSpPr/>
            <p:nvPr/>
          </p:nvSpPr>
          <p:spPr bwMode="auto">
            <a:xfrm>
              <a:off x="2068513" y="25796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5" name="Oval 264">
              <a:extLst>
                <a:ext uri="{FF2B5EF4-FFF2-40B4-BE49-F238E27FC236}">
                  <a16:creationId xmlns:a16="http://schemas.microsoft.com/office/drawing/2014/main" id="{15831513-CDB4-4FA8-A4D2-D0EA3DB3FAA5}"/>
                </a:ext>
              </a:extLst>
            </p:cNvPr>
            <p:cNvSpPr/>
            <p:nvPr/>
          </p:nvSpPr>
          <p:spPr bwMode="auto">
            <a:xfrm>
              <a:off x="1282700" y="2584450"/>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6" name="Oval 265">
              <a:extLst>
                <a:ext uri="{FF2B5EF4-FFF2-40B4-BE49-F238E27FC236}">
                  <a16:creationId xmlns:a16="http://schemas.microsoft.com/office/drawing/2014/main" id="{C789D7D8-1549-4DEC-8F6D-74EE7C07E5B4}"/>
                </a:ext>
              </a:extLst>
            </p:cNvPr>
            <p:cNvSpPr/>
            <p:nvPr/>
          </p:nvSpPr>
          <p:spPr bwMode="auto">
            <a:xfrm>
              <a:off x="1301750" y="15240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7" name="Oval 266">
              <a:extLst>
                <a:ext uri="{FF2B5EF4-FFF2-40B4-BE49-F238E27FC236}">
                  <a16:creationId xmlns:a16="http://schemas.microsoft.com/office/drawing/2014/main" id="{7DAD50AF-420B-4D47-9039-4F4407CE235A}"/>
                </a:ext>
              </a:extLst>
            </p:cNvPr>
            <p:cNvSpPr/>
            <p:nvPr/>
          </p:nvSpPr>
          <p:spPr bwMode="auto">
            <a:xfrm>
              <a:off x="2068513" y="15240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8" name="Oval 267">
              <a:extLst>
                <a:ext uri="{FF2B5EF4-FFF2-40B4-BE49-F238E27FC236}">
                  <a16:creationId xmlns:a16="http://schemas.microsoft.com/office/drawing/2014/main" id="{0B96FE3C-09A5-408B-BD67-E09DFB80F372}"/>
                </a:ext>
              </a:extLst>
            </p:cNvPr>
            <p:cNvSpPr/>
            <p:nvPr/>
          </p:nvSpPr>
          <p:spPr bwMode="auto">
            <a:xfrm>
              <a:off x="1684338" y="1797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9" name="Oval 268">
              <a:extLst>
                <a:ext uri="{FF2B5EF4-FFF2-40B4-BE49-F238E27FC236}">
                  <a16:creationId xmlns:a16="http://schemas.microsoft.com/office/drawing/2014/main" id="{0C0A94CF-5964-4403-8D3F-E3586EF1013C}"/>
                </a:ext>
              </a:extLst>
            </p:cNvPr>
            <p:cNvSpPr/>
            <p:nvPr/>
          </p:nvSpPr>
          <p:spPr bwMode="auto">
            <a:xfrm>
              <a:off x="919163" y="1792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0" name="Oval 269">
              <a:extLst>
                <a:ext uri="{FF2B5EF4-FFF2-40B4-BE49-F238E27FC236}">
                  <a16:creationId xmlns:a16="http://schemas.microsoft.com/office/drawing/2014/main" id="{B427BBC5-FEF2-476B-AB19-03FB7F2D437D}"/>
                </a:ext>
              </a:extLst>
            </p:cNvPr>
            <p:cNvSpPr/>
            <p:nvPr/>
          </p:nvSpPr>
          <p:spPr bwMode="auto">
            <a:xfrm>
              <a:off x="150813" y="1793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1" name="Oval 270">
              <a:extLst>
                <a:ext uri="{FF2B5EF4-FFF2-40B4-BE49-F238E27FC236}">
                  <a16:creationId xmlns:a16="http://schemas.microsoft.com/office/drawing/2014/main" id="{616FBE76-4D3C-4015-8294-6F3337879A80}"/>
                </a:ext>
              </a:extLst>
            </p:cNvPr>
            <p:cNvSpPr/>
            <p:nvPr/>
          </p:nvSpPr>
          <p:spPr bwMode="auto">
            <a:xfrm>
              <a:off x="533400" y="2047875"/>
              <a:ext cx="385763"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2" name="Oval 271">
              <a:extLst>
                <a:ext uri="{FF2B5EF4-FFF2-40B4-BE49-F238E27FC236}">
                  <a16:creationId xmlns:a16="http://schemas.microsoft.com/office/drawing/2014/main" id="{5289252F-485F-43DD-A9F3-BA51DAFE6DB4}"/>
                </a:ext>
              </a:extLst>
            </p:cNvPr>
            <p:cNvSpPr/>
            <p:nvPr/>
          </p:nvSpPr>
          <p:spPr bwMode="auto">
            <a:xfrm>
              <a:off x="130175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3" name="Oval 272">
              <a:extLst>
                <a:ext uri="{FF2B5EF4-FFF2-40B4-BE49-F238E27FC236}">
                  <a16:creationId xmlns:a16="http://schemas.microsoft.com/office/drawing/2014/main" id="{123D2C79-6AEE-428E-8289-85EB2F35FC8C}"/>
                </a:ext>
              </a:extLst>
            </p:cNvPr>
            <p:cNvSpPr/>
            <p:nvPr/>
          </p:nvSpPr>
          <p:spPr bwMode="auto">
            <a:xfrm>
              <a:off x="2451100" y="18018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4" name="Oval 273">
              <a:extLst>
                <a:ext uri="{FF2B5EF4-FFF2-40B4-BE49-F238E27FC236}">
                  <a16:creationId xmlns:a16="http://schemas.microsoft.com/office/drawing/2014/main" id="{9DD5AEAC-FCE1-48A0-9ED2-AC9173012586}"/>
                </a:ext>
              </a:extLst>
            </p:cNvPr>
            <p:cNvSpPr/>
            <p:nvPr/>
          </p:nvSpPr>
          <p:spPr bwMode="auto">
            <a:xfrm>
              <a:off x="5095875" y="2047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5" name="Oval 274">
              <a:extLst>
                <a:ext uri="{FF2B5EF4-FFF2-40B4-BE49-F238E27FC236}">
                  <a16:creationId xmlns:a16="http://schemas.microsoft.com/office/drawing/2014/main" id="{5978222C-DC91-4746-8A4F-39B5D2F9CDC5}"/>
                </a:ext>
              </a:extLst>
            </p:cNvPr>
            <p:cNvSpPr/>
            <p:nvPr/>
          </p:nvSpPr>
          <p:spPr bwMode="auto">
            <a:xfrm>
              <a:off x="3178175" y="230663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6" name="Oval 275">
              <a:extLst>
                <a:ext uri="{FF2B5EF4-FFF2-40B4-BE49-F238E27FC236}">
                  <a16:creationId xmlns:a16="http://schemas.microsoft.com/office/drawing/2014/main" id="{14B81C94-EDEF-46FF-B6C9-20AB3D2048DE}"/>
                </a:ext>
              </a:extLst>
            </p:cNvPr>
            <p:cNvSpPr/>
            <p:nvPr/>
          </p:nvSpPr>
          <p:spPr bwMode="auto">
            <a:xfrm>
              <a:off x="3933825" y="2306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7" name="Oval 276">
              <a:extLst>
                <a:ext uri="{FF2B5EF4-FFF2-40B4-BE49-F238E27FC236}">
                  <a16:creationId xmlns:a16="http://schemas.microsoft.com/office/drawing/2014/main" id="{86479513-080A-49CE-885F-EE7988EA7CB1}"/>
                </a:ext>
              </a:extLst>
            </p:cNvPr>
            <p:cNvSpPr/>
            <p:nvPr/>
          </p:nvSpPr>
          <p:spPr bwMode="auto">
            <a:xfrm>
              <a:off x="4692650" y="23066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8" name="Oval 277">
              <a:extLst>
                <a:ext uri="{FF2B5EF4-FFF2-40B4-BE49-F238E27FC236}">
                  <a16:creationId xmlns:a16="http://schemas.microsoft.com/office/drawing/2014/main" id="{4AAB3C3D-C2B9-49EC-A505-6960D23E47D5}"/>
                </a:ext>
              </a:extLst>
            </p:cNvPr>
            <p:cNvSpPr/>
            <p:nvPr/>
          </p:nvSpPr>
          <p:spPr bwMode="auto">
            <a:xfrm>
              <a:off x="5480050" y="2311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9" name="Oval 278">
              <a:extLst>
                <a:ext uri="{FF2B5EF4-FFF2-40B4-BE49-F238E27FC236}">
                  <a16:creationId xmlns:a16="http://schemas.microsoft.com/office/drawing/2014/main" id="{88B5A440-DC9A-4953-955B-B4D7F5F088BB}"/>
                </a:ext>
              </a:extLst>
            </p:cNvPr>
            <p:cNvSpPr/>
            <p:nvPr/>
          </p:nvSpPr>
          <p:spPr bwMode="auto">
            <a:xfrm>
              <a:off x="3494088" y="25749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0" name="Oval 279">
              <a:extLst>
                <a:ext uri="{FF2B5EF4-FFF2-40B4-BE49-F238E27FC236}">
                  <a16:creationId xmlns:a16="http://schemas.microsoft.com/office/drawing/2014/main" id="{FDF5489E-6977-4478-BACD-4F7F142D3FA9}"/>
                </a:ext>
              </a:extLst>
            </p:cNvPr>
            <p:cNvSpPr/>
            <p:nvPr/>
          </p:nvSpPr>
          <p:spPr bwMode="auto">
            <a:xfrm>
              <a:off x="5095875" y="25796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1" name="Oval 280">
              <a:extLst>
                <a:ext uri="{FF2B5EF4-FFF2-40B4-BE49-F238E27FC236}">
                  <a16:creationId xmlns:a16="http://schemas.microsoft.com/office/drawing/2014/main" id="{4D8A76B1-15A4-46B2-947C-BC77A39D0A77}"/>
                </a:ext>
              </a:extLst>
            </p:cNvPr>
            <p:cNvSpPr/>
            <p:nvPr/>
          </p:nvSpPr>
          <p:spPr bwMode="auto">
            <a:xfrm>
              <a:off x="43100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2" name="Oval 281">
              <a:extLst>
                <a:ext uri="{FF2B5EF4-FFF2-40B4-BE49-F238E27FC236}">
                  <a16:creationId xmlns:a16="http://schemas.microsoft.com/office/drawing/2014/main" id="{A5FFB785-EDC5-43D4-A032-31E49CFE8C45}"/>
                </a:ext>
              </a:extLst>
            </p:cNvPr>
            <p:cNvSpPr/>
            <p:nvPr/>
          </p:nvSpPr>
          <p:spPr bwMode="auto">
            <a:xfrm>
              <a:off x="4713288" y="179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3" name="Oval 282">
              <a:extLst>
                <a:ext uri="{FF2B5EF4-FFF2-40B4-BE49-F238E27FC236}">
                  <a16:creationId xmlns:a16="http://schemas.microsoft.com/office/drawing/2014/main" id="{6F4C29A7-9808-4E06-8074-C68482578BF0}"/>
                </a:ext>
              </a:extLst>
            </p:cNvPr>
            <p:cNvSpPr/>
            <p:nvPr/>
          </p:nvSpPr>
          <p:spPr bwMode="auto">
            <a:xfrm>
              <a:off x="3946525" y="1792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4" name="Oval 283">
              <a:extLst>
                <a:ext uri="{FF2B5EF4-FFF2-40B4-BE49-F238E27FC236}">
                  <a16:creationId xmlns:a16="http://schemas.microsoft.com/office/drawing/2014/main" id="{E1FA23B8-91FE-4233-B512-0DD0CC0E12D8}"/>
                </a:ext>
              </a:extLst>
            </p:cNvPr>
            <p:cNvSpPr/>
            <p:nvPr/>
          </p:nvSpPr>
          <p:spPr bwMode="auto">
            <a:xfrm>
              <a:off x="3178175" y="1793875"/>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5" name="Oval 284">
              <a:extLst>
                <a:ext uri="{FF2B5EF4-FFF2-40B4-BE49-F238E27FC236}">
                  <a16:creationId xmlns:a16="http://schemas.microsoft.com/office/drawing/2014/main" id="{69D61204-4408-4568-8C86-0B792AF27B93}"/>
                </a:ext>
              </a:extLst>
            </p:cNvPr>
            <p:cNvSpPr/>
            <p:nvPr/>
          </p:nvSpPr>
          <p:spPr bwMode="auto">
            <a:xfrm>
              <a:off x="3563938"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6" name="Oval 285">
              <a:extLst>
                <a:ext uri="{FF2B5EF4-FFF2-40B4-BE49-F238E27FC236}">
                  <a16:creationId xmlns:a16="http://schemas.microsoft.com/office/drawing/2014/main" id="{530140CC-9AC6-4F31-9DBB-54636225FC40}"/>
                </a:ext>
              </a:extLst>
            </p:cNvPr>
            <p:cNvSpPr/>
            <p:nvPr/>
          </p:nvSpPr>
          <p:spPr bwMode="auto">
            <a:xfrm>
              <a:off x="433070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7" name="Oval 286">
              <a:extLst>
                <a:ext uri="{FF2B5EF4-FFF2-40B4-BE49-F238E27FC236}">
                  <a16:creationId xmlns:a16="http://schemas.microsoft.com/office/drawing/2014/main" id="{C1431174-40A0-4D1A-947A-407DE350F5E9}"/>
                </a:ext>
              </a:extLst>
            </p:cNvPr>
            <p:cNvSpPr/>
            <p:nvPr/>
          </p:nvSpPr>
          <p:spPr bwMode="auto">
            <a:xfrm>
              <a:off x="5480050" y="1801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8" name="Oval 287">
              <a:extLst>
                <a:ext uri="{FF2B5EF4-FFF2-40B4-BE49-F238E27FC236}">
                  <a16:creationId xmlns:a16="http://schemas.microsoft.com/office/drawing/2014/main" id="{BC571E67-BA02-4DF1-BF1E-9C39274F4588}"/>
                </a:ext>
              </a:extLst>
            </p:cNvPr>
            <p:cNvSpPr/>
            <p:nvPr/>
          </p:nvSpPr>
          <p:spPr bwMode="auto">
            <a:xfrm>
              <a:off x="8181975" y="20589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9" name="Oval 288">
              <a:extLst>
                <a:ext uri="{FF2B5EF4-FFF2-40B4-BE49-F238E27FC236}">
                  <a16:creationId xmlns:a16="http://schemas.microsoft.com/office/drawing/2014/main" id="{989D9B61-3793-447D-B1DE-E7ABDD6C6E4F}"/>
                </a:ext>
              </a:extLst>
            </p:cNvPr>
            <p:cNvSpPr/>
            <p:nvPr/>
          </p:nvSpPr>
          <p:spPr bwMode="auto">
            <a:xfrm>
              <a:off x="626586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0" name="Oval 289">
              <a:extLst>
                <a:ext uri="{FF2B5EF4-FFF2-40B4-BE49-F238E27FC236}">
                  <a16:creationId xmlns:a16="http://schemas.microsoft.com/office/drawing/2014/main" id="{C3612236-E866-474D-B011-3299EE0DAF07}"/>
                </a:ext>
              </a:extLst>
            </p:cNvPr>
            <p:cNvSpPr/>
            <p:nvPr/>
          </p:nvSpPr>
          <p:spPr bwMode="auto">
            <a:xfrm>
              <a:off x="70199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1" name="Oval 290">
              <a:extLst>
                <a:ext uri="{FF2B5EF4-FFF2-40B4-BE49-F238E27FC236}">
                  <a16:creationId xmlns:a16="http://schemas.microsoft.com/office/drawing/2014/main" id="{4A51F33B-994C-4D5D-ABAF-6D4749227D3F}"/>
                </a:ext>
              </a:extLst>
            </p:cNvPr>
            <p:cNvSpPr/>
            <p:nvPr/>
          </p:nvSpPr>
          <p:spPr bwMode="auto">
            <a:xfrm>
              <a:off x="7778750"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2" name="Oval 291">
              <a:extLst>
                <a:ext uri="{FF2B5EF4-FFF2-40B4-BE49-F238E27FC236}">
                  <a16:creationId xmlns:a16="http://schemas.microsoft.com/office/drawing/2014/main" id="{C822029F-9B1B-4C7A-8D79-F3C8B276E918}"/>
                </a:ext>
              </a:extLst>
            </p:cNvPr>
            <p:cNvSpPr/>
            <p:nvPr/>
          </p:nvSpPr>
          <p:spPr bwMode="auto">
            <a:xfrm>
              <a:off x="8567738" y="232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3" name="Oval 292">
              <a:extLst>
                <a:ext uri="{FF2B5EF4-FFF2-40B4-BE49-F238E27FC236}">
                  <a16:creationId xmlns:a16="http://schemas.microsoft.com/office/drawing/2014/main" id="{AEA07187-7D34-4B36-BE21-E655B4E18354}"/>
                </a:ext>
              </a:extLst>
            </p:cNvPr>
            <p:cNvSpPr/>
            <p:nvPr/>
          </p:nvSpPr>
          <p:spPr bwMode="auto">
            <a:xfrm>
              <a:off x="6580188"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4" name="Oval 293">
              <a:extLst>
                <a:ext uri="{FF2B5EF4-FFF2-40B4-BE49-F238E27FC236}">
                  <a16:creationId xmlns:a16="http://schemas.microsoft.com/office/drawing/2014/main" id="{29DD7DB2-AFBF-4225-9731-F7E3F83DBEA9}"/>
                </a:ext>
              </a:extLst>
            </p:cNvPr>
            <p:cNvSpPr/>
            <p:nvPr/>
          </p:nvSpPr>
          <p:spPr bwMode="auto">
            <a:xfrm>
              <a:off x="8181975" y="2589213"/>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5" name="Oval 294">
              <a:extLst>
                <a:ext uri="{FF2B5EF4-FFF2-40B4-BE49-F238E27FC236}">
                  <a16:creationId xmlns:a16="http://schemas.microsoft.com/office/drawing/2014/main" id="{B8B57799-3673-4344-87AE-103F57F775B3}"/>
                </a:ext>
              </a:extLst>
            </p:cNvPr>
            <p:cNvSpPr/>
            <p:nvPr/>
          </p:nvSpPr>
          <p:spPr bwMode="auto">
            <a:xfrm>
              <a:off x="7396163"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6" name="Oval 295">
              <a:extLst>
                <a:ext uri="{FF2B5EF4-FFF2-40B4-BE49-F238E27FC236}">
                  <a16:creationId xmlns:a16="http://schemas.microsoft.com/office/drawing/2014/main" id="{93072E8B-7F7C-4CFB-93B9-7A99F8AC0018}"/>
                </a:ext>
              </a:extLst>
            </p:cNvPr>
            <p:cNvSpPr/>
            <p:nvPr/>
          </p:nvSpPr>
          <p:spPr bwMode="auto">
            <a:xfrm>
              <a:off x="7799388"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7" name="Oval 296">
              <a:extLst>
                <a:ext uri="{FF2B5EF4-FFF2-40B4-BE49-F238E27FC236}">
                  <a16:creationId xmlns:a16="http://schemas.microsoft.com/office/drawing/2014/main" id="{B5590B04-06CE-4B32-9271-3EA614FC2777}"/>
                </a:ext>
              </a:extLst>
            </p:cNvPr>
            <p:cNvSpPr/>
            <p:nvPr/>
          </p:nvSpPr>
          <p:spPr bwMode="auto">
            <a:xfrm>
              <a:off x="7032625"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8" name="Oval 297">
              <a:extLst>
                <a:ext uri="{FF2B5EF4-FFF2-40B4-BE49-F238E27FC236}">
                  <a16:creationId xmlns:a16="http://schemas.microsoft.com/office/drawing/2014/main" id="{165EF17A-30A5-4656-8172-9064135B7635}"/>
                </a:ext>
              </a:extLst>
            </p:cNvPr>
            <p:cNvSpPr/>
            <p:nvPr/>
          </p:nvSpPr>
          <p:spPr bwMode="auto">
            <a:xfrm>
              <a:off x="6265863" y="180340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9" name="Oval 298">
              <a:extLst>
                <a:ext uri="{FF2B5EF4-FFF2-40B4-BE49-F238E27FC236}">
                  <a16:creationId xmlns:a16="http://schemas.microsoft.com/office/drawing/2014/main" id="{6F2CDBB7-C42B-4B49-82FA-CCE0BA77064F}"/>
                </a:ext>
              </a:extLst>
            </p:cNvPr>
            <p:cNvSpPr/>
            <p:nvPr/>
          </p:nvSpPr>
          <p:spPr bwMode="auto">
            <a:xfrm>
              <a:off x="6650038" y="20589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0" name="Oval 299">
              <a:extLst>
                <a:ext uri="{FF2B5EF4-FFF2-40B4-BE49-F238E27FC236}">
                  <a16:creationId xmlns:a16="http://schemas.microsoft.com/office/drawing/2014/main" id="{2C6B1DA8-5CF9-4A34-92A2-89AE4A683D9D}"/>
                </a:ext>
              </a:extLst>
            </p:cNvPr>
            <p:cNvSpPr/>
            <p:nvPr/>
          </p:nvSpPr>
          <p:spPr bwMode="auto">
            <a:xfrm>
              <a:off x="7415213"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1" name="Oval 300">
              <a:extLst>
                <a:ext uri="{FF2B5EF4-FFF2-40B4-BE49-F238E27FC236}">
                  <a16:creationId xmlns:a16="http://schemas.microsoft.com/office/drawing/2014/main" id="{FAA4681B-D932-4920-867C-9A354F55C28F}"/>
                </a:ext>
              </a:extLst>
            </p:cNvPr>
            <p:cNvSpPr/>
            <p:nvPr/>
          </p:nvSpPr>
          <p:spPr bwMode="auto">
            <a:xfrm>
              <a:off x="8567738" y="1812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2" name="Oval 301">
              <a:extLst>
                <a:ext uri="{FF2B5EF4-FFF2-40B4-BE49-F238E27FC236}">
                  <a16:creationId xmlns:a16="http://schemas.microsoft.com/office/drawing/2014/main" id="{FEFA2685-1805-4A6B-84D3-8933B4BE1CCB}"/>
                </a:ext>
              </a:extLst>
            </p:cNvPr>
            <p:cNvSpPr/>
            <p:nvPr/>
          </p:nvSpPr>
          <p:spPr bwMode="auto">
            <a:xfrm>
              <a:off x="2451100" y="4052888"/>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3" name="Oval 302">
              <a:extLst>
                <a:ext uri="{FF2B5EF4-FFF2-40B4-BE49-F238E27FC236}">
                  <a16:creationId xmlns:a16="http://schemas.microsoft.com/office/drawing/2014/main" id="{87645F8D-297F-439A-8DE7-779920122272}"/>
                </a:ext>
              </a:extLst>
            </p:cNvPr>
            <p:cNvSpPr/>
            <p:nvPr/>
          </p:nvSpPr>
          <p:spPr bwMode="auto">
            <a:xfrm>
              <a:off x="53340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4" name="Oval 303">
              <a:extLst>
                <a:ext uri="{FF2B5EF4-FFF2-40B4-BE49-F238E27FC236}">
                  <a16:creationId xmlns:a16="http://schemas.microsoft.com/office/drawing/2014/main" id="{0497C2AD-41DA-4F06-87EC-9001436581B0}"/>
                </a:ext>
              </a:extLst>
            </p:cNvPr>
            <p:cNvSpPr/>
            <p:nvPr/>
          </p:nvSpPr>
          <p:spPr bwMode="auto">
            <a:xfrm>
              <a:off x="1289050"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5" name="Oval 304">
              <a:extLst>
                <a:ext uri="{FF2B5EF4-FFF2-40B4-BE49-F238E27FC236}">
                  <a16:creationId xmlns:a16="http://schemas.microsoft.com/office/drawing/2014/main" id="{FD612DC3-78E0-4DB0-8DC1-3093272CCD69}"/>
                </a:ext>
              </a:extLst>
            </p:cNvPr>
            <p:cNvSpPr/>
            <p:nvPr/>
          </p:nvSpPr>
          <p:spPr bwMode="auto">
            <a:xfrm>
              <a:off x="2047875"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6" name="Oval 305">
              <a:extLst>
                <a:ext uri="{FF2B5EF4-FFF2-40B4-BE49-F238E27FC236}">
                  <a16:creationId xmlns:a16="http://schemas.microsoft.com/office/drawing/2014/main" id="{78F463C8-DB32-469B-9F16-2926DDCB4CE3}"/>
                </a:ext>
              </a:extLst>
            </p:cNvPr>
            <p:cNvSpPr/>
            <p:nvPr/>
          </p:nvSpPr>
          <p:spPr bwMode="auto">
            <a:xfrm>
              <a:off x="42863" y="45767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7" name="Oval 306">
              <a:extLst>
                <a:ext uri="{FF2B5EF4-FFF2-40B4-BE49-F238E27FC236}">
                  <a16:creationId xmlns:a16="http://schemas.microsoft.com/office/drawing/2014/main" id="{F569FA15-187E-4C09-B6DA-4B02EBD86F6E}"/>
                </a:ext>
              </a:extLst>
            </p:cNvPr>
            <p:cNvSpPr/>
            <p:nvPr/>
          </p:nvSpPr>
          <p:spPr bwMode="auto">
            <a:xfrm>
              <a:off x="849313"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8" name="Oval 307">
              <a:extLst>
                <a:ext uri="{FF2B5EF4-FFF2-40B4-BE49-F238E27FC236}">
                  <a16:creationId xmlns:a16="http://schemas.microsoft.com/office/drawing/2014/main" id="{493FF509-8D99-40A4-AB2C-07D228E4BEA4}"/>
                </a:ext>
              </a:extLst>
            </p:cNvPr>
            <p:cNvSpPr/>
            <p:nvPr/>
          </p:nvSpPr>
          <p:spPr bwMode="auto">
            <a:xfrm>
              <a:off x="2451100" y="4583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9" name="Oval 308">
              <a:extLst>
                <a:ext uri="{FF2B5EF4-FFF2-40B4-BE49-F238E27FC236}">
                  <a16:creationId xmlns:a16="http://schemas.microsoft.com/office/drawing/2014/main" id="{BE5FA14A-C104-4419-824A-81573B84BDE8}"/>
                </a:ext>
              </a:extLst>
            </p:cNvPr>
            <p:cNvSpPr/>
            <p:nvPr/>
          </p:nvSpPr>
          <p:spPr bwMode="auto">
            <a:xfrm>
              <a:off x="1665288"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0" name="Oval 309">
              <a:extLst>
                <a:ext uri="{FF2B5EF4-FFF2-40B4-BE49-F238E27FC236}">
                  <a16:creationId xmlns:a16="http://schemas.microsoft.com/office/drawing/2014/main" id="{EAB90AF1-0152-4ED5-B114-072687540A51}"/>
                </a:ext>
              </a:extLst>
            </p:cNvPr>
            <p:cNvSpPr/>
            <p:nvPr/>
          </p:nvSpPr>
          <p:spPr bwMode="auto">
            <a:xfrm>
              <a:off x="1684338"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1" name="Oval 310">
              <a:extLst>
                <a:ext uri="{FF2B5EF4-FFF2-40B4-BE49-F238E27FC236}">
                  <a16:creationId xmlns:a16="http://schemas.microsoft.com/office/drawing/2014/main" id="{FCF31615-E1BF-4C5D-BD27-BAB88912EE36}"/>
                </a:ext>
              </a:extLst>
            </p:cNvPr>
            <p:cNvSpPr/>
            <p:nvPr/>
          </p:nvSpPr>
          <p:spPr bwMode="auto">
            <a:xfrm>
              <a:off x="2451100" y="35290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2" name="Oval 311">
              <a:extLst>
                <a:ext uri="{FF2B5EF4-FFF2-40B4-BE49-F238E27FC236}">
                  <a16:creationId xmlns:a16="http://schemas.microsoft.com/office/drawing/2014/main" id="{8FAEA513-4DC6-424F-A7D9-BA90615086D0}"/>
                </a:ext>
              </a:extLst>
            </p:cNvPr>
            <p:cNvSpPr/>
            <p:nvPr/>
          </p:nvSpPr>
          <p:spPr bwMode="auto">
            <a:xfrm>
              <a:off x="2068513" y="38020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3" name="Oval 312">
              <a:extLst>
                <a:ext uri="{FF2B5EF4-FFF2-40B4-BE49-F238E27FC236}">
                  <a16:creationId xmlns:a16="http://schemas.microsoft.com/office/drawing/2014/main" id="{D027E661-ECE9-4DA2-8153-5A5F5AE69E5B}"/>
                </a:ext>
              </a:extLst>
            </p:cNvPr>
            <p:cNvSpPr/>
            <p:nvPr/>
          </p:nvSpPr>
          <p:spPr bwMode="auto">
            <a:xfrm>
              <a:off x="1301750"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4" name="Oval 313">
              <a:extLst>
                <a:ext uri="{FF2B5EF4-FFF2-40B4-BE49-F238E27FC236}">
                  <a16:creationId xmlns:a16="http://schemas.microsoft.com/office/drawing/2014/main" id="{242D4375-3027-48B2-B96E-EBD164F50900}"/>
                </a:ext>
              </a:extLst>
            </p:cNvPr>
            <p:cNvSpPr/>
            <p:nvPr/>
          </p:nvSpPr>
          <p:spPr bwMode="auto">
            <a:xfrm>
              <a:off x="533400" y="37988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5" name="Oval 314">
              <a:extLst>
                <a:ext uri="{FF2B5EF4-FFF2-40B4-BE49-F238E27FC236}">
                  <a16:creationId xmlns:a16="http://schemas.microsoft.com/office/drawing/2014/main" id="{057117B5-FB36-4B32-8C98-164448FF48B2}"/>
                </a:ext>
              </a:extLst>
            </p:cNvPr>
            <p:cNvSpPr/>
            <p:nvPr/>
          </p:nvSpPr>
          <p:spPr bwMode="auto">
            <a:xfrm>
              <a:off x="919163"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6" name="Oval 315">
              <a:extLst>
                <a:ext uri="{FF2B5EF4-FFF2-40B4-BE49-F238E27FC236}">
                  <a16:creationId xmlns:a16="http://schemas.microsoft.com/office/drawing/2014/main" id="{8423B819-2961-4A2E-AC8E-331BB74C0A3D}"/>
                </a:ext>
              </a:extLst>
            </p:cNvPr>
            <p:cNvSpPr/>
            <p:nvPr/>
          </p:nvSpPr>
          <p:spPr bwMode="auto">
            <a:xfrm>
              <a:off x="1684338" y="40592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7" name="Oval 316">
              <a:extLst>
                <a:ext uri="{FF2B5EF4-FFF2-40B4-BE49-F238E27FC236}">
                  <a16:creationId xmlns:a16="http://schemas.microsoft.com/office/drawing/2014/main" id="{420ACEA6-D655-4BC1-919F-140D8B9F4BF2}"/>
                </a:ext>
              </a:extLst>
            </p:cNvPr>
            <p:cNvSpPr/>
            <p:nvPr/>
          </p:nvSpPr>
          <p:spPr bwMode="auto">
            <a:xfrm>
              <a:off x="61913" y="40608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8" name="Oval 317">
              <a:extLst>
                <a:ext uri="{FF2B5EF4-FFF2-40B4-BE49-F238E27FC236}">
                  <a16:creationId xmlns:a16="http://schemas.microsoft.com/office/drawing/2014/main" id="{636744C8-E38E-4038-B065-1BEA27316327}"/>
                </a:ext>
              </a:extLst>
            </p:cNvPr>
            <p:cNvSpPr/>
            <p:nvPr/>
          </p:nvSpPr>
          <p:spPr bwMode="auto">
            <a:xfrm>
              <a:off x="10890250" y="2058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9" name="Oval 318">
              <a:extLst>
                <a:ext uri="{FF2B5EF4-FFF2-40B4-BE49-F238E27FC236}">
                  <a16:creationId xmlns:a16="http://schemas.microsoft.com/office/drawing/2014/main" id="{09AECC0C-8670-4F9F-9338-76BED3D592FC}"/>
                </a:ext>
              </a:extLst>
            </p:cNvPr>
            <p:cNvSpPr/>
            <p:nvPr/>
          </p:nvSpPr>
          <p:spPr bwMode="auto">
            <a:xfrm>
              <a:off x="972661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0" name="Oval 319">
              <a:extLst>
                <a:ext uri="{FF2B5EF4-FFF2-40B4-BE49-F238E27FC236}">
                  <a16:creationId xmlns:a16="http://schemas.microsoft.com/office/drawing/2014/main" id="{27CEE73A-8773-46CA-99A8-2C93DAB6B7AB}"/>
                </a:ext>
              </a:extLst>
            </p:cNvPr>
            <p:cNvSpPr/>
            <p:nvPr/>
          </p:nvSpPr>
          <p:spPr bwMode="auto">
            <a:xfrm>
              <a:off x="104870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1" name="Oval 320">
              <a:extLst>
                <a:ext uri="{FF2B5EF4-FFF2-40B4-BE49-F238E27FC236}">
                  <a16:creationId xmlns:a16="http://schemas.microsoft.com/office/drawing/2014/main" id="{E609F343-61C7-4168-B020-3336083E122A}"/>
                </a:ext>
              </a:extLst>
            </p:cNvPr>
            <p:cNvSpPr/>
            <p:nvPr/>
          </p:nvSpPr>
          <p:spPr bwMode="auto">
            <a:xfrm>
              <a:off x="11272838" y="2320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2" name="Oval 321">
              <a:extLst>
                <a:ext uri="{FF2B5EF4-FFF2-40B4-BE49-F238E27FC236}">
                  <a16:creationId xmlns:a16="http://schemas.microsoft.com/office/drawing/2014/main" id="{18D09108-9F43-4B32-98EB-B742DADE9E66}"/>
                </a:ext>
              </a:extLst>
            </p:cNvPr>
            <p:cNvSpPr/>
            <p:nvPr/>
          </p:nvSpPr>
          <p:spPr bwMode="auto">
            <a:xfrm>
              <a:off x="92884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3" name="Oval 322">
              <a:extLst>
                <a:ext uri="{FF2B5EF4-FFF2-40B4-BE49-F238E27FC236}">
                  <a16:creationId xmlns:a16="http://schemas.microsoft.com/office/drawing/2014/main" id="{12380F9F-2454-487D-A31D-75B05C2C64FC}"/>
                </a:ext>
              </a:extLst>
            </p:cNvPr>
            <p:cNvSpPr/>
            <p:nvPr/>
          </p:nvSpPr>
          <p:spPr bwMode="auto">
            <a:xfrm>
              <a:off x="11652250" y="204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4" name="Oval 323">
              <a:extLst>
                <a:ext uri="{FF2B5EF4-FFF2-40B4-BE49-F238E27FC236}">
                  <a16:creationId xmlns:a16="http://schemas.microsoft.com/office/drawing/2014/main" id="{A5B7A3D9-B14B-4068-8B6A-F16797B43EEB}"/>
                </a:ext>
              </a:extLst>
            </p:cNvPr>
            <p:cNvSpPr/>
            <p:nvPr/>
          </p:nvSpPr>
          <p:spPr bwMode="auto">
            <a:xfrm>
              <a:off x="10104438"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5" name="Oval 324">
              <a:extLst>
                <a:ext uri="{FF2B5EF4-FFF2-40B4-BE49-F238E27FC236}">
                  <a16:creationId xmlns:a16="http://schemas.microsoft.com/office/drawing/2014/main" id="{283598C1-23A0-4CAC-9925-1700A66A9398}"/>
                </a:ext>
              </a:extLst>
            </p:cNvPr>
            <p:cNvSpPr/>
            <p:nvPr/>
          </p:nvSpPr>
          <p:spPr bwMode="auto">
            <a:xfrm>
              <a:off x="10123488" y="1535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6" name="Oval 325">
              <a:extLst>
                <a:ext uri="{FF2B5EF4-FFF2-40B4-BE49-F238E27FC236}">
                  <a16:creationId xmlns:a16="http://schemas.microsoft.com/office/drawing/2014/main" id="{06EC1560-3E72-49F7-9F5C-1C304EA0F1BB}"/>
                </a:ext>
              </a:extLst>
            </p:cNvPr>
            <p:cNvSpPr/>
            <p:nvPr/>
          </p:nvSpPr>
          <p:spPr bwMode="auto">
            <a:xfrm>
              <a:off x="10890250" y="1535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7" name="Oval 326">
              <a:extLst>
                <a:ext uri="{FF2B5EF4-FFF2-40B4-BE49-F238E27FC236}">
                  <a16:creationId xmlns:a16="http://schemas.microsoft.com/office/drawing/2014/main" id="{935F4B2F-CC6E-4036-9F6A-1268FDEFF817}"/>
                </a:ext>
              </a:extLst>
            </p:cNvPr>
            <p:cNvSpPr/>
            <p:nvPr/>
          </p:nvSpPr>
          <p:spPr bwMode="auto">
            <a:xfrm>
              <a:off x="10507663"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8" name="Oval 327">
              <a:extLst>
                <a:ext uri="{FF2B5EF4-FFF2-40B4-BE49-F238E27FC236}">
                  <a16:creationId xmlns:a16="http://schemas.microsoft.com/office/drawing/2014/main" id="{3A54B29F-726E-44E0-9061-2B3CDE014CDC}"/>
                </a:ext>
              </a:extLst>
            </p:cNvPr>
            <p:cNvSpPr/>
            <p:nvPr/>
          </p:nvSpPr>
          <p:spPr bwMode="auto">
            <a:xfrm>
              <a:off x="9740900"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9" name="Oval 328">
              <a:extLst>
                <a:ext uri="{FF2B5EF4-FFF2-40B4-BE49-F238E27FC236}">
                  <a16:creationId xmlns:a16="http://schemas.microsoft.com/office/drawing/2014/main" id="{DC38963A-CC89-4E41-965B-1F3477E38AFF}"/>
                </a:ext>
              </a:extLst>
            </p:cNvPr>
            <p:cNvSpPr/>
            <p:nvPr/>
          </p:nvSpPr>
          <p:spPr bwMode="auto">
            <a:xfrm>
              <a:off x="11634788" y="1528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0" name="Oval 329">
              <a:extLst>
                <a:ext uri="{FF2B5EF4-FFF2-40B4-BE49-F238E27FC236}">
                  <a16:creationId xmlns:a16="http://schemas.microsoft.com/office/drawing/2014/main" id="{D3A0A677-4981-4A6A-B9DA-6D27B809C93C}"/>
                </a:ext>
              </a:extLst>
            </p:cNvPr>
            <p:cNvSpPr/>
            <p:nvPr/>
          </p:nvSpPr>
          <p:spPr bwMode="auto">
            <a:xfrm>
              <a:off x="9355138" y="20589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1" name="Oval 330">
              <a:extLst>
                <a:ext uri="{FF2B5EF4-FFF2-40B4-BE49-F238E27FC236}">
                  <a16:creationId xmlns:a16="http://schemas.microsoft.com/office/drawing/2014/main" id="{FB28DA5E-047C-4057-A7DB-9D85B149FD7E}"/>
                </a:ext>
              </a:extLst>
            </p:cNvPr>
            <p:cNvSpPr/>
            <p:nvPr/>
          </p:nvSpPr>
          <p:spPr bwMode="auto">
            <a:xfrm>
              <a:off x="10123488"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2" name="Oval 331">
              <a:extLst>
                <a:ext uri="{FF2B5EF4-FFF2-40B4-BE49-F238E27FC236}">
                  <a16:creationId xmlns:a16="http://schemas.microsoft.com/office/drawing/2014/main" id="{3366AEF0-F130-4053-B7BE-D984FD84463C}"/>
                </a:ext>
              </a:extLst>
            </p:cNvPr>
            <p:cNvSpPr/>
            <p:nvPr/>
          </p:nvSpPr>
          <p:spPr bwMode="auto">
            <a:xfrm>
              <a:off x="11272838" y="1812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3" name="Oval 332">
              <a:extLst>
                <a:ext uri="{FF2B5EF4-FFF2-40B4-BE49-F238E27FC236}">
                  <a16:creationId xmlns:a16="http://schemas.microsoft.com/office/drawing/2014/main" id="{44A20C3D-4FA4-4125-9872-2DE5C3364175}"/>
                </a:ext>
              </a:extLst>
            </p:cNvPr>
            <p:cNvSpPr/>
            <p:nvPr/>
          </p:nvSpPr>
          <p:spPr bwMode="auto">
            <a:xfrm>
              <a:off x="434340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4" name="Oval 333">
              <a:extLst>
                <a:ext uri="{FF2B5EF4-FFF2-40B4-BE49-F238E27FC236}">
                  <a16:creationId xmlns:a16="http://schemas.microsoft.com/office/drawing/2014/main" id="{6ECFBB44-3855-40D4-8E1C-A2C59D3F4832}"/>
                </a:ext>
              </a:extLst>
            </p:cNvPr>
            <p:cNvSpPr/>
            <p:nvPr/>
          </p:nvSpPr>
          <p:spPr bwMode="auto">
            <a:xfrm>
              <a:off x="3178175" y="4329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5" name="Oval 334">
              <a:extLst>
                <a:ext uri="{FF2B5EF4-FFF2-40B4-BE49-F238E27FC236}">
                  <a16:creationId xmlns:a16="http://schemas.microsoft.com/office/drawing/2014/main" id="{8AC550D1-A885-49CD-8C53-AB5F8A26795A}"/>
                </a:ext>
              </a:extLst>
            </p:cNvPr>
            <p:cNvSpPr/>
            <p:nvPr/>
          </p:nvSpPr>
          <p:spPr bwMode="auto">
            <a:xfrm>
              <a:off x="3940175"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6" name="Oval 335">
              <a:extLst>
                <a:ext uri="{FF2B5EF4-FFF2-40B4-BE49-F238E27FC236}">
                  <a16:creationId xmlns:a16="http://schemas.microsoft.com/office/drawing/2014/main" id="{E96ABEF4-8278-4552-92F7-6A8F56130DD1}"/>
                </a:ext>
              </a:extLst>
            </p:cNvPr>
            <p:cNvSpPr/>
            <p:nvPr/>
          </p:nvSpPr>
          <p:spPr bwMode="auto">
            <a:xfrm>
              <a:off x="4725988" y="4333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7" name="Oval 336">
              <a:extLst>
                <a:ext uri="{FF2B5EF4-FFF2-40B4-BE49-F238E27FC236}">
                  <a16:creationId xmlns:a16="http://schemas.microsoft.com/office/drawing/2014/main" id="{84C2D972-50AB-4698-98CC-3A121A107886}"/>
                </a:ext>
              </a:extLst>
            </p:cNvPr>
            <p:cNvSpPr/>
            <p:nvPr/>
          </p:nvSpPr>
          <p:spPr bwMode="auto">
            <a:xfrm>
              <a:off x="5521325" y="43195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8" name="Oval 337">
              <a:extLst>
                <a:ext uri="{FF2B5EF4-FFF2-40B4-BE49-F238E27FC236}">
                  <a16:creationId xmlns:a16="http://schemas.microsoft.com/office/drawing/2014/main" id="{E8CB3BE4-4ABD-41A0-B1EE-5CB74F19DACB}"/>
                </a:ext>
              </a:extLst>
            </p:cNvPr>
            <p:cNvSpPr/>
            <p:nvPr/>
          </p:nvSpPr>
          <p:spPr bwMode="auto">
            <a:xfrm>
              <a:off x="5103813" y="4064000"/>
              <a:ext cx="385762"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9" name="Oval 338">
              <a:extLst>
                <a:ext uri="{FF2B5EF4-FFF2-40B4-BE49-F238E27FC236}">
                  <a16:creationId xmlns:a16="http://schemas.microsoft.com/office/drawing/2014/main" id="{2816755B-A827-4B91-A8F4-27BE7130679F}"/>
                </a:ext>
              </a:extLst>
            </p:cNvPr>
            <p:cNvSpPr/>
            <p:nvPr/>
          </p:nvSpPr>
          <p:spPr bwMode="auto">
            <a:xfrm>
              <a:off x="3557588" y="460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0" name="Oval 339">
              <a:extLst>
                <a:ext uri="{FF2B5EF4-FFF2-40B4-BE49-F238E27FC236}">
                  <a16:creationId xmlns:a16="http://schemas.microsoft.com/office/drawing/2014/main" id="{72A92833-4BEC-4CFA-B13C-4B58B39253E6}"/>
                </a:ext>
              </a:extLst>
            </p:cNvPr>
            <p:cNvSpPr/>
            <p:nvPr/>
          </p:nvSpPr>
          <p:spPr bwMode="auto">
            <a:xfrm>
              <a:off x="3576638"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1" name="Oval 340">
              <a:extLst>
                <a:ext uri="{FF2B5EF4-FFF2-40B4-BE49-F238E27FC236}">
                  <a16:creationId xmlns:a16="http://schemas.microsoft.com/office/drawing/2014/main" id="{ADB120EB-1D6A-4794-8F49-53060830A5A6}"/>
                </a:ext>
              </a:extLst>
            </p:cNvPr>
            <p:cNvSpPr/>
            <p:nvPr/>
          </p:nvSpPr>
          <p:spPr bwMode="auto">
            <a:xfrm>
              <a:off x="4343400"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2" name="Oval 341">
              <a:extLst>
                <a:ext uri="{FF2B5EF4-FFF2-40B4-BE49-F238E27FC236}">
                  <a16:creationId xmlns:a16="http://schemas.microsoft.com/office/drawing/2014/main" id="{FA1DE900-DA44-4292-9DAF-40CCB3151904}"/>
                </a:ext>
              </a:extLst>
            </p:cNvPr>
            <p:cNvSpPr/>
            <p:nvPr/>
          </p:nvSpPr>
          <p:spPr bwMode="auto">
            <a:xfrm>
              <a:off x="3959225"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3" name="Oval 342">
              <a:extLst>
                <a:ext uri="{FF2B5EF4-FFF2-40B4-BE49-F238E27FC236}">
                  <a16:creationId xmlns:a16="http://schemas.microsoft.com/office/drawing/2014/main" id="{C3FF18E1-4EFB-4D94-8E08-FFB37BE77446}"/>
                </a:ext>
              </a:extLst>
            </p:cNvPr>
            <p:cNvSpPr/>
            <p:nvPr/>
          </p:nvSpPr>
          <p:spPr bwMode="auto">
            <a:xfrm>
              <a:off x="3194050"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4" name="Oval 343">
              <a:extLst>
                <a:ext uri="{FF2B5EF4-FFF2-40B4-BE49-F238E27FC236}">
                  <a16:creationId xmlns:a16="http://schemas.microsoft.com/office/drawing/2014/main" id="{B5B951E0-B53E-46F3-8482-C5627A623A5E}"/>
                </a:ext>
              </a:extLst>
            </p:cNvPr>
            <p:cNvSpPr/>
            <p:nvPr/>
          </p:nvSpPr>
          <p:spPr bwMode="auto">
            <a:xfrm>
              <a:off x="5087938" y="35433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5" name="Oval 344">
              <a:extLst>
                <a:ext uri="{FF2B5EF4-FFF2-40B4-BE49-F238E27FC236}">
                  <a16:creationId xmlns:a16="http://schemas.microsoft.com/office/drawing/2014/main" id="{09D73029-CB3B-4ED6-B0D4-E9993E57A973}"/>
                </a:ext>
              </a:extLst>
            </p:cNvPr>
            <p:cNvSpPr/>
            <p:nvPr/>
          </p:nvSpPr>
          <p:spPr bwMode="auto">
            <a:xfrm>
              <a:off x="5521325"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6" name="Oval 345">
              <a:extLst>
                <a:ext uri="{FF2B5EF4-FFF2-40B4-BE49-F238E27FC236}">
                  <a16:creationId xmlns:a16="http://schemas.microsoft.com/office/drawing/2014/main" id="{9D929505-DA0C-480A-B281-CB42B69594FD}"/>
                </a:ext>
              </a:extLst>
            </p:cNvPr>
            <p:cNvSpPr/>
            <p:nvPr/>
          </p:nvSpPr>
          <p:spPr bwMode="auto">
            <a:xfrm>
              <a:off x="3576638"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7" name="Oval 346">
              <a:extLst>
                <a:ext uri="{FF2B5EF4-FFF2-40B4-BE49-F238E27FC236}">
                  <a16:creationId xmlns:a16="http://schemas.microsoft.com/office/drawing/2014/main" id="{E349A45D-18C5-4985-85D3-C9B9A7FB222E}"/>
                </a:ext>
              </a:extLst>
            </p:cNvPr>
            <p:cNvSpPr/>
            <p:nvPr/>
          </p:nvSpPr>
          <p:spPr bwMode="auto">
            <a:xfrm>
              <a:off x="4725988" y="3827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8" name="Oval 347">
              <a:extLst>
                <a:ext uri="{FF2B5EF4-FFF2-40B4-BE49-F238E27FC236}">
                  <a16:creationId xmlns:a16="http://schemas.microsoft.com/office/drawing/2014/main" id="{980BB000-FC25-4674-BE49-244BB83512A8}"/>
                </a:ext>
              </a:extLst>
            </p:cNvPr>
            <p:cNvSpPr/>
            <p:nvPr/>
          </p:nvSpPr>
          <p:spPr bwMode="auto">
            <a:xfrm>
              <a:off x="8169275"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9" name="Oval 348">
              <a:extLst>
                <a:ext uri="{FF2B5EF4-FFF2-40B4-BE49-F238E27FC236}">
                  <a16:creationId xmlns:a16="http://schemas.microsoft.com/office/drawing/2014/main" id="{A7F3C71B-FF50-4128-8CCD-0DD16EE2CABB}"/>
                </a:ext>
              </a:extLst>
            </p:cNvPr>
            <p:cNvSpPr/>
            <p:nvPr/>
          </p:nvSpPr>
          <p:spPr bwMode="auto">
            <a:xfrm>
              <a:off x="6253163" y="43291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0" name="Oval 349">
              <a:extLst>
                <a:ext uri="{FF2B5EF4-FFF2-40B4-BE49-F238E27FC236}">
                  <a16:creationId xmlns:a16="http://schemas.microsoft.com/office/drawing/2014/main" id="{A4C7B7EA-7B09-488E-9710-8364D4304041}"/>
                </a:ext>
              </a:extLst>
            </p:cNvPr>
            <p:cNvSpPr/>
            <p:nvPr/>
          </p:nvSpPr>
          <p:spPr bwMode="auto">
            <a:xfrm>
              <a:off x="7005638" y="4329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1" name="Oval 350">
              <a:extLst>
                <a:ext uri="{FF2B5EF4-FFF2-40B4-BE49-F238E27FC236}">
                  <a16:creationId xmlns:a16="http://schemas.microsoft.com/office/drawing/2014/main" id="{680D8E83-C94B-4EAD-BE3F-B472DB43C64E}"/>
                </a:ext>
              </a:extLst>
            </p:cNvPr>
            <p:cNvSpPr/>
            <p:nvPr/>
          </p:nvSpPr>
          <p:spPr bwMode="auto">
            <a:xfrm>
              <a:off x="7766050"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2" name="Oval 351">
              <a:extLst>
                <a:ext uri="{FF2B5EF4-FFF2-40B4-BE49-F238E27FC236}">
                  <a16:creationId xmlns:a16="http://schemas.microsoft.com/office/drawing/2014/main" id="{964D4A64-37F6-48C2-ABEC-B95716AF4A5B}"/>
                </a:ext>
              </a:extLst>
            </p:cNvPr>
            <p:cNvSpPr/>
            <p:nvPr/>
          </p:nvSpPr>
          <p:spPr bwMode="auto">
            <a:xfrm>
              <a:off x="8551863" y="4333875"/>
              <a:ext cx="385762"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3" name="Oval 352">
              <a:extLst>
                <a:ext uri="{FF2B5EF4-FFF2-40B4-BE49-F238E27FC236}">
                  <a16:creationId xmlns:a16="http://schemas.microsoft.com/office/drawing/2014/main" id="{D4037AB1-749D-4210-9EE0-D739333A5D06}"/>
                </a:ext>
              </a:extLst>
            </p:cNvPr>
            <p:cNvSpPr/>
            <p:nvPr/>
          </p:nvSpPr>
          <p:spPr bwMode="auto">
            <a:xfrm>
              <a:off x="6565900" y="4597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4" name="Oval 353">
              <a:extLst>
                <a:ext uri="{FF2B5EF4-FFF2-40B4-BE49-F238E27FC236}">
                  <a16:creationId xmlns:a16="http://schemas.microsoft.com/office/drawing/2014/main" id="{7B648438-5B09-4C28-9F4D-52B40CEB45C9}"/>
                </a:ext>
              </a:extLst>
            </p:cNvPr>
            <p:cNvSpPr/>
            <p:nvPr/>
          </p:nvSpPr>
          <p:spPr bwMode="auto">
            <a:xfrm>
              <a:off x="7381875" y="46069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5" name="Oval 354">
              <a:extLst>
                <a:ext uri="{FF2B5EF4-FFF2-40B4-BE49-F238E27FC236}">
                  <a16:creationId xmlns:a16="http://schemas.microsoft.com/office/drawing/2014/main" id="{DBA2FB47-D097-4DBB-B8A6-A222ABA8DD35}"/>
                </a:ext>
              </a:extLst>
            </p:cNvPr>
            <p:cNvSpPr/>
            <p:nvPr/>
          </p:nvSpPr>
          <p:spPr bwMode="auto">
            <a:xfrm>
              <a:off x="7402513"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6" name="Oval 355">
              <a:extLst>
                <a:ext uri="{FF2B5EF4-FFF2-40B4-BE49-F238E27FC236}">
                  <a16:creationId xmlns:a16="http://schemas.microsoft.com/office/drawing/2014/main" id="{E87E8E8E-729E-47DB-BBFF-E9FAC8654B96}"/>
                </a:ext>
              </a:extLst>
            </p:cNvPr>
            <p:cNvSpPr/>
            <p:nvPr/>
          </p:nvSpPr>
          <p:spPr bwMode="auto">
            <a:xfrm>
              <a:off x="8169275"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7" name="Oval 356">
              <a:extLst>
                <a:ext uri="{FF2B5EF4-FFF2-40B4-BE49-F238E27FC236}">
                  <a16:creationId xmlns:a16="http://schemas.microsoft.com/office/drawing/2014/main" id="{26DE4D59-FAA2-4E86-98B4-40841580EFB7}"/>
                </a:ext>
              </a:extLst>
            </p:cNvPr>
            <p:cNvSpPr/>
            <p:nvPr/>
          </p:nvSpPr>
          <p:spPr bwMode="auto">
            <a:xfrm>
              <a:off x="7785100"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8" name="Oval 357">
              <a:extLst>
                <a:ext uri="{FF2B5EF4-FFF2-40B4-BE49-F238E27FC236}">
                  <a16:creationId xmlns:a16="http://schemas.microsoft.com/office/drawing/2014/main" id="{24D4BA1D-D18C-4877-BBAC-EB8C6CE7AA4C}"/>
                </a:ext>
              </a:extLst>
            </p:cNvPr>
            <p:cNvSpPr/>
            <p:nvPr/>
          </p:nvSpPr>
          <p:spPr bwMode="auto">
            <a:xfrm>
              <a:off x="7018338" y="381635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9" name="Oval 358">
              <a:extLst>
                <a:ext uri="{FF2B5EF4-FFF2-40B4-BE49-F238E27FC236}">
                  <a16:creationId xmlns:a16="http://schemas.microsoft.com/office/drawing/2014/main" id="{BD9DAB6A-56C5-4AE2-9D5D-76BEDE3743B6}"/>
                </a:ext>
              </a:extLst>
            </p:cNvPr>
            <p:cNvSpPr/>
            <p:nvPr/>
          </p:nvSpPr>
          <p:spPr bwMode="auto">
            <a:xfrm>
              <a:off x="6253163" y="3817938"/>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0" name="Oval 359">
              <a:extLst>
                <a:ext uri="{FF2B5EF4-FFF2-40B4-BE49-F238E27FC236}">
                  <a16:creationId xmlns:a16="http://schemas.microsoft.com/office/drawing/2014/main" id="{346F0A38-9C13-481E-B057-9540AE9ECD96}"/>
                </a:ext>
              </a:extLst>
            </p:cNvPr>
            <p:cNvSpPr/>
            <p:nvPr/>
          </p:nvSpPr>
          <p:spPr bwMode="auto">
            <a:xfrm>
              <a:off x="663575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1" name="Oval 360">
              <a:extLst>
                <a:ext uri="{FF2B5EF4-FFF2-40B4-BE49-F238E27FC236}">
                  <a16:creationId xmlns:a16="http://schemas.microsoft.com/office/drawing/2014/main" id="{75EE1A46-8C03-42C4-98AB-446F18A39073}"/>
                </a:ext>
              </a:extLst>
            </p:cNvPr>
            <p:cNvSpPr/>
            <p:nvPr/>
          </p:nvSpPr>
          <p:spPr bwMode="auto">
            <a:xfrm>
              <a:off x="7402513"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2" name="Oval 361">
              <a:extLst>
                <a:ext uri="{FF2B5EF4-FFF2-40B4-BE49-F238E27FC236}">
                  <a16:creationId xmlns:a16="http://schemas.microsoft.com/office/drawing/2014/main" id="{11FD4CB6-F5B3-434B-AFFE-A75C916B0719}"/>
                </a:ext>
              </a:extLst>
            </p:cNvPr>
            <p:cNvSpPr/>
            <p:nvPr/>
          </p:nvSpPr>
          <p:spPr bwMode="auto">
            <a:xfrm>
              <a:off x="8551863" y="3827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3" name="Oval 362">
              <a:extLst>
                <a:ext uri="{FF2B5EF4-FFF2-40B4-BE49-F238E27FC236}">
                  <a16:creationId xmlns:a16="http://schemas.microsoft.com/office/drawing/2014/main" id="{BDC6915F-8EB3-4E7B-BF89-F8E24224AF7A}"/>
                </a:ext>
              </a:extLst>
            </p:cNvPr>
            <p:cNvSpPr/>
            <p:nvPr/>
          </p:nvSpPr>
          <p:spPr bwMode="auto">
            <a:xfrm>
              <a:off x="11320463" y="40528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4" name="Oval 363">
              <a:extLst>
                <a:ext uri="{FF2B5EF4-FFF2-40B4-BE49-F238E27FC236}">
                  <a16:creationId xmlns:a16="http://schemas.microsoft.com/office/drawing/2014/main" id="{6A7B830E-EA7A-4C71-B0CC-BB5F0E7EE31D}"/>
                </a:ext>
              </a:extLst>
            </p:cNvPr>
            <p:cNvSpPr/>
            <p:nvPr/>
          </p:nvSpPr>
          <p:spPr bwMode="auto">
            <a:xfrm>
              <a:off x="9402763"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5" name="Oval 364">
              <a:extLst>
                <a:ext uri="{FF2B5EF4-FFF2-40B4-BE49-F238E27FC236}">
                  <a16:creationId xmlns:a16="http://schemas.microsoft.com/office/drawing/2014/main" id="{A69EA684-B666-4FDB-9042-A3904CD1D4B1}"/>
                </a:ext>
              </a:extLst>
            </p:cNvPr>
            <p:cNvSpPr/>
            <p:nvPr/>
          </p:nvSpPr>
          <p:spPr bwMode="auto">
            <a:xfrm>
              <a:off x="10156825"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6" name="Oval 365">
              <a:extLst>
                <a:ext uri="{FF2B5EF4-FFF2-40B4-BE49-F238E27FC236}">
                  <a16:creationId xmlns:a16="http://schemas.microsoft.com/office/drawing/2014/main" id="{C224952C-F680-4926-81DB-371155638F90}"/>
                </a:ext>
              </a:extLst>
            </p:cNvPr>
            <p:cNvSpPr/>
            <p:nvPr/>
          </p:nvSpPr>
          <p:spPr bwMode="auto">
            <a:xfrm>
              <a:off x="1091565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7" name="Oval 366">
              <a:extLst>
                <a:ext uri="{FF2B5EF4-FFF2-40B4-BE49-F238E27FC236}">
                  <a16:creationId xmlns:a16="http://schemas.microsoft.com/office/drawing/2014/main" id="{88C536E1-3B99-4801-B034-7259549AA7C6}"/>
                </a:ext>
              </a:extLst>
            </p:cNvPr>
            <p:cNvSpPr/>
            <p:nvPr/>
          </p:nvSpPr>
          <p:spPr bwMode="auto">
            <a:xfrm>
              <a:off x="11704638" y="4314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8" name="Oval 367">
              <a:extLst>
                <a:ext uri="{FF2B5EF4-FFF2-40B4-BE49-F238E27FC236}">
                  <a16:creationId xmlns:a16="http://schemas.microsoft.com/office/drawing/2014/main" id="{3726B673-6012-412C-90D1-D489B95600AD}"/>
                </a:ext>
              </a:extLst>
            </p:cNvPr>
            <p:cNvSpPr/>
            <p:nvPr/>
          </p:nvSpPr>
          <p:spPr bwMode="auto">
            <a:xfrm>
              <a:off x="9717088"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9" name="Oval 368">
              <a:extLst>
                <a:ext uri="{FF2B5EF4-FFF2-40B4-BE49-F238E27FC236}">
                  <a16:creationId xmlns:a16="http://schemas.microsoft.com/office/drawing/2014/main" id="{BCC5A9BC-544F-4CCD-99E1-C5935EC8F447}"/>
                </a:ext>
              </a:extLst>
            </p:cNvPr>
            <p:cNvSpPr/>
            <p:nvPr/>
          </p:nvSpPr>
          <p:spPr bwMode="auto">
            <a:xfrm>
              <a:off x="11320463" y="4583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0" name="Oval 369">
              <a:extLst>
                <a:ext uri="{FF2B5EF4-FFF2-40B4-BE49-F238E27FC236}">
                  <a16:creationId xmlns:a16="http://schemas.microsoft.com/office/drawing/2014/main" id="{5AB88A3A-4E14-4F9C-A5CE-A281F98E3F80}"/>
                </a:ext>
              </a:extLst>
            </p:cNvPr>
            <p:cNvSpPr/>
            <p:nvPr/>
          </p:nvSpPr>
          <p:spPr bwMode="auto">
            <a:xfrm>
              <a:off x="10533063"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1" name="Oval 370">
              <a:extLst>
                <a:ext uri="{FF2B5EF4-FFF2-40B4-BE49-F238E27FC236}">
                  <a16:creationId xmlns:a16="http://schemas.microsoft.com/office/drawing/2014/main" id="{FF3DDC12-6095-4A8D-ACB4-D41B05800702}"/>
                </a:ext>
              </a:extLst>
            </p:cNvPr>
            <p:cNvSpPr/>
            <p:nvPr/>
          </p:nvSpPr>
          <p:spPr bwMode="auto">
            <a:xfrm>
              <a:off x="11320463"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2" name="Oval 371">
              <a:extLst>
                <a:ext uri="{FF2B5EF4-FFF2-40B4-BE49-F238E27FC236}">
                  <a16:creationId xmlns:a16="http://schemas.microsoft.com/office/drawing/2014/main" id="{2C8E8E9C-28B7-4006-941E-D59AB03AE81B}"/>
                </a:ext>
              </a:extLst>
            </p:cNvPr>
            <p:cNvSpPr/>
            <p:nvPr/>
          </p:nvSpPr>
          <p:spPr bwMode="auto">
            <a:xfrm>
              <a:off x="10937875" y="3802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3" name="Oval 372">
              <a:extLst>
                <a:ext uri="{FF2B5EF4-FFF2-40B4-BE49-F238E27FC236}">
                  <a16:creationId xmlns:a16="http://schemas.microsoft.com/office/drawing/2014/main" id="{B0C7941E-BC4F-437B-B55D-842B7020693D}"/>
                </a:ext>
              </a:extLst>
            </p:cNvPr>
            <p:cNvSpPr/>
            <p:nvPr/>
          </p:nvSpPr>
          <p:spPr bwMode="auto">
            <a:xfrm>
              <a:off x="10169525"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4" name="Oval 373">
              <a:extLst>
                <a:ext uri="{FF2B5EF4-FFF2-40B4-BE49-F238E27FC236}">
                  <a16:creationId xmlns:a16="http://schemas.microsoft.com/office/drawing/2014/main" id="{23C1A414-E396-4DFF-B2C3-BE3CDD93D0EE}"/>
                </a:ext>
              </a:extLst>
            </p:cNvPr>
            <p:cNvSpPr/>
            <p:nvPr/>
          </p:nvSpPr>
          <p:spPr bwMode="auto">
            <a:xfrm>
              <a:off x="9402763" y="37988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5" name="Oval 374">
              <a:extLst>
                <a:ext uri="{FF2B5EF4-FFF2-40B4-BE49-F238E27FC236}">
                  <a16:creationId xmlns:a16="http://schemas.microsoft.com/office/drawing/2014/main" id="{FC94E7E5-00B8-4155-A5D9-0103DBAE17D1}"/>
                </a:ext>
              </a:extLst>
            </p:cNvPr>
            <p:cNvSpPr/>
            <p:nvPr/>
          </p:nvSpPr>
          <p:spPr bwMode="auto">
            <a:xfrm>
              <a:off x="9786938"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6" name="Oval 375">
              <a:extLst>
                <a:ext uri="{FF2B5EF4-FFF2-40B4-BE49-F238E27FC236}">
                  <a16:creationId xmlns:a16="http://schemas.microsoft.com/office/drawing/2014/main" id="{6C0E6F5E-A5DD-42EB-A5BD-54F8620847B3}"/>
                </a:ext>
              </a:extLst>
            </p:cNvPr>
            <p:cNvSpPr/>
            <p:nvPr/>
          </p:nvSpPr>
          <p:spPr bwMode="auto">
            <a:xfrm>
              <a:off x="10552113" y="4059238"/>
              <a:ext cx="385762"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7" name="Oval 376">
              <a:extLst>
                <a:ext uri="{FF2B5EF4-FFF2-40B4-BE49-F238E27FC236}">
                  <a16:creationId xmlns:a16="http://schemas.microsoft.com/office/drawing/2014/main" id="{B8D574AA-D203-4113-AC43-F1769F1404E5}"/>
                </a:ext>
              </a:extLst>
            </p:cNvPr>
            <p:cNvSpPr/>
            <p:nvPr/>
          </p:nvSpPr>
          <p:spPr bwMode="auto">
            <a:xfrm>
              <a:off x="11704638" y="3806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8" name="Oval 377">
              <a:extLst>
                <a:ext uri="{FF2B5EF4-FFF2-40B4-BE49-F238E27FC236}">
                  <a16:creationId xmlns:a16="http://schemas.microsoft.com/office/drawing/2014/main" id="{77501572-A3D3-47A8-93BD-658AA8046453}"/>
                </a:ext>
              </a:extLst>
            </p:cNvPr>
            <p:cNvSpPr/>
            <p:nvPr/>
          </p:nvSpPr>
          <p:spPr bwMode="auto">
            <a:xfrm>
              <a:off x="2044700"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9" name="Oval 378">
              <a:extLst>
                <a:ext uri="{FF2B5EF4-FFF2-40B4-BE49-F238E27FC236}">
                  <a16:creationId xmlns:a16="http://schemas.microsoft.com/office/drawing/2014/main" id="{B3F048AA-507D-418C-9717-E31578DB445B}"/>
                </a:ext>
              </a:extLst>
            </p:cNvPr>
            <p:cNvSpPr/>
            <p:nvPr/>
          </p:nvSpPr>
          <p:spPr bwMode="auto">
            <a:xfrm>
              <a:off x="128588" y="6369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0" name="Oval 379">
              <a:extLst>
                <a:ext uri="{FF2B5EF4-FFF2-40B4-BE49-F238E27FC236}">
                  <a16:creationId xmlns:a16="http://schemas.microsoft.com/office/drawing/2014/main" id="{649AF7FD-AC72-4EFA-8B45-68710F87F834}"/>
                </a:ext>
              </a:extLst>
            </p:cNvPr>
            <p:cNvSpPr/>
            <p:nvPr/>
          </p:nvSpPr>
          <p:spPr bwMode="auto">
            <a:xfrm>
              <a:off x="881063" y="6369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1" name="Oval 380">
              <a:extLst>
                <a:ext uri="{FF2B5EF4-FFF2-40B4-BE49-F238E27FC236}">
                  <a16:creationId xmlns:a16="http://schemas.microsoft.com/office/drawing/2014/main" id="{B7602E36-498F-426E-A466-81032D5FCABC}"/>
                </a:ext>
              </a:extLst>
            </p:cNvPr>
            <p:cNvSpPr/>
            <p:nvPr/>
          </p:nvSpPr>
          <p:spPr bwMode="auto">
            <a:xfrm>
              <a:off x="1641475" y="63690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2" name="Oval 381">
              <a:extLst>
                <a:ext uri="{FF2B5EF4-FFF2-40B4-BE49-F238E27FC236}">
                  <a16:creationId xmlns:a16="http://schemas.microsoft.com/office/drawing/2014/main" id="{689B5FD6-4CAB-4B05-9EE6-719A64C9C479}"/>
                </a:ext>
              </a:extLst>
            </p:cNvPr>
            <p:cNvSpPr/>
            <p:nvPr/>
          </p:nvSpPr>
          <p:spPr bwMode="auto">
            <a:xfrm>
              <a:off x="2428875" y="6373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3" name="Oval 382">
              <a:extLst>
                <a:ext uri="{FF2B5EF4-FFF2-40B4-BE49-F238E27FC236}">
                  <a16:creationId xmlns:a16="http://schemas.microsoft.com/office/drawing/2014/main" id="{B0B39832-3913-4746-A32E-98BB320CFE34}"/>
                </a:ext>
              </a:extLst>
            </p:cNvPr>
            <p:cNvSpPr/>
            <p:nvPr/>
          </p:nvSpPr>
          <p:spPr bwMode="auto">
            <a:xfrm>
              <a:off x="441325" y="66373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4" name="Oval 383">
              <a:extLst>
                <a:ext uri="{FF2B5EF4-FFF2-40B4-BE49-F238E27FC236}">
                  <a16:creationId xmlns:a16="http://schemas.microsoft.com/office/drawing/2014/main" id="{56EC1B82-C87D-46A9-A6C2-0E30E08E0132}"/>
                </a:ext>
              </a:extLst>
            </p:cNvPr>
            <p:cNvSpPr/>
            <p:nvPr/>
          </p:nvSpPr>
          <p:spPr bwMode="auto">
            <a:xfrm>
              <a:off x="493713" y="55689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5" name="Oval 384">
              <a:extLst>
                <a:ext uri="{FF2B5EF4-FFF2-40B4-BE49-F238E27FC236}">
                  <a16:creationId xmlns:a16="http://schemas.microsoft.com/office/drawing/2014/main" id="{B3825D20-1905-4AF6-87B3-7DD6AECC142F}"/>
                </a:ext>
              </a:extLst>
            </p:cNvPr>
            <p:cNvSpPr/>
            <p:nvPr/>
          </p:nvSpPr>
          <p:spPr bwMode="auto">
            <a:xfrm>
              <a:off x="1277938" y="55864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6" name="Oval 385">
              <a:extLst>
                <a:ext uri="{FF2B5EF4-FFF2-40B4-BE49-F238E27FC236}">
                  <a16:creationId xmlns:a16="http://schemas.microsoft.com/office/drawing/2014/main" id="{7780C755-E30E-4BFD-9D55-21E0A79C691D}"/>
                </a:ext>
              </a:extLst>
            </p:cNvPr>
            <p:cNvSpPr/>
            <p:nvPr/>
          </p:nvSpPr>
          <p:spPr bwMode="auto">
            <a:xfrm>
              <a:off x="2044700" y="55864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7" name="Oval 386">
              <a:extLst>
                <a:ext uri="{FF2B5EF4-FFF2-40B4-BE49-F238E27FC236}">
                  <a16:creationId xmlns:a16="http://schemas.microsoft.com/office/drawing/2014/main" id="{75675434-798E-4D61-AC48-D1B2270DD50D}"/>
                </a:ext>
              </a:extLst>
            </p:cNvPr>
            <p:cNvSpPr/>
            <p:nvPr/>
          </p:nvSpPr>
          <p:spPr bwMode="auto">
            <a:xfrm>
              <a:off x="1660525" y="585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8" name="Oval 387">
              <a:extLst>
                <a:ext uri="{FF2B5EF4-FFF2-40B4-BE49-F238E27FC236}">
                  <a16:creationId xmlns:a16="http://schemas.microsoft.com/office/drawing/2014/main" id="{C14F592B-2684-44D4-8447-C9AE7B429880}"/>
                </a:ext>
              </a:extLst>
            </p:cNvPr>
            <p:cNvSpPr/>
            <p:nvPr/>
          </p:nvSpPr>
          <p:spPr bwMode="auto">
            <a:xfrm>
              <a:off x="895350" y="58547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9" name="Oval 388">
              <a:extLst>
                <a:ext uri="{FF2B5EF4-FFF2-40B4-BE49-F238E27FC236}">
                  <a16:creationId xmlns:a16="http://schemas.microsoft.com/office/drawing/2014/main" id="{A11C488D-59C7-49CF-A14B-5509848D7527}"/>
                </a:ext>
              </a:extLst>
            </p:cNvPr>
            <p:cNvSpPr/>
            <p:nvPr/>
          </p:nvSpPr>
          <p:spPr bwMode="auto">
            <a:xfrm>
              <a:off x="128588" y="5856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0" name="Oval 389">
              <a:extLst>
                <a:ext uri="{FF2B5EF4-FFF2-40B4-BE49-F238E27FC236}">
                  <a16:creationId xmlns:a16="http://schemas.microsoft.com/office/drawing/2014/main" id="{D42AA8E9-41B4-42BC-9E7A-B742414E7DDC}"/>
                </a:ext>
              </a:extLst>
            </p:cNvPr>
            <p:cNvSpPr/>
            <p:nvPr/>
          </p:nvSpPr>
          <p:spPr bwMode="auto">
            <a:xfrm>
              <a:off x="511175"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1" name="Oval 390">
              <a:extLst>
                <a:ext uri="{FF2B5EF4-FFF2-40B4-BE49-F238E27FC236}">
                  <a16:creationId xmlns:a16="http://schemas.microsoft.com/office/drawing/2014/main" id="{E6962DF5-7D43-4E84-A298-9F8BBF21788A}"/>
                </a:ext>
              </a:extLst>
            </p:cNvPr>
            <p:cNvSpPr/>
            <p:nvPr/>
          </p:nvSpPr>
          <p:spPr bwMode="auto">
            <a:xfrm>
              <a:off x="1277938" y="6118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2" name="Oval 391">
              <a:extLst>
                <a:ext uri="{FF2B5EF4-FFF2-40B4-BE49-F238E27FC236}">
                  <a16:creationId xmlns:a16="http://schemas.microsoft.com/office/drawing/2014/main" id="{31DE5743-47F0-42CE-A9EE-9241BACF23AF}"/>
                </a:ext>
              </a:extLst>
            </p:cNvPr>
            <p:cNvSpPr/>
            <p:nvPr/>
          </p:nvSpPr>
          <p:spPr bwMode="auto">
            <a:xfrm>
              <a:off x="2428875" y="5864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3" name="Oval 392">
              <a:extLst>
                <a:ext uri="{FF2B5EF4-FFF2-40B4-BE49-F238E27FC236}">
                  <a16:creationId xmlns:a16="http://schemas.microsoft.com/office/drawing/2014/main" id="{03460EDC-1D12-407D-96EC-DB943B9D1E15}"/>
                </a:ext>
              </a:extLst>
            </p:cNvPr>
            <p:cNvSpPr/>
            <p:nvPr/>
          </p:nvSpPr>
          <p:spPr bwMode="auto">
            <a:xfrm>
              <a:off x="511968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4" name="Oval 393">
              <a:extLst>
                <a:ext uri="{FF2B5EF4-FFF2-40B4-BE49-F238E27FC236}">
                  <a16:creationId xmlns:a16="http://schemas.microsoft.com/office/drawing/2014/main" id="{2198C057-8A59-4B73-B71E-DB91ED99ABB5}"/>
                </a:ext>
              </a:extLst>
            </p:cNvPr>
            <p:cNvSpPr/>
            <p:nvPr/>
          </p:nvSpPr>
          <p:spPr bwMode="auto">
            <a:xfrm>
              <a:off x="320198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5" name="Oval 394">
              <a:extLst>
                <a:ext uri="{FF2B5EF4-FFF2-40B4-BE49-F238E27FC236}">
                  <a16:creationId xmlns:a16="http://schemas.microsoft.com/office/drawing/2014/main" id="{C5D614E8-E435-44EC-AAEE-F00CFC50DC7D}"/>
                </a:ext>
              </a:extLst>
            </p:cNvPr>
            <p:cNvSpPr/>
            <p:nvPr/>
          </p:nvSpPr>
          <p:spPr bwMode="auto">
            <a:xfrm>
              <a:off x="3954463"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6" name="Oval 395">
              <a:extLst>
                <a:ext uri="{FF2B5EF4-FFF2-40B4-BE49-F238E27FC236}">
                  <a16:creationId xmlns:a16="http://schemas.microsoft.com/office/drawing/2014/main" id="{0195A32C-B52C-4A20-AEE3-38344ED330BE}"/>
                </a:ext>
              </a:extLst>
            </p:cNvPr>
            <p:cNvSpPr/>
            <p:nvPr/>
          </p:nvSpPr>
          <p:spPr bwMode="auto">
            <a:xfrm>
              <a:off x="4714875"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7" name="Oval 396">
              <a:extLst>
                <a:ext uri="{FF2B5EF4-FFF2-40B4-BE49-F238E27FC236}">
                  <a16:creationId xmlns:a16="http://schemas.microsoft.com/office/drawing/2014/main" id="{6D293DC6-743D-42D6-90F9-E0BFEC64C0A9}"/>
                </a:ext>
              </a:extLst>
            </p:cNvPr>
            <p:cNvSpPr/>
            <p:nvPr/>
          </p:nvSpPr>
          <p:spPr bwMode="auto">
            <a:xfrm>
              <a:off x="5502275"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8" name="Oval 397">
              <a:extLst>
                <a:ext uri="{FF2B5EF4-FFF2-40B4-BE49-F238E27FC236}">
                  <a16:creationId xmlns:a16="http://schemas.microsoft.com/office/drawing/2014/main" id="{88FA6FCA-8D45-414A-A8C4-84D67727E8CB}"/>
                </a:ext>
              </a:extLst>
            </p:cNvPr>
            <p:cNvSpPr/>
            <p:nvPr/>
          </p:nvSpPr>
          <p:spPr bwMode="auto">
            <a:xfrm>
              <a:off x="3514725"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9" name="Oval 398">
              <a:extLst>
                <a:ext uri="{FF2B5EF4-FFF2-40B4-BE49-F238E27FC236}">
                  <a16:creationId xmlns:a16="http://schemas.microsoft.com/office/drawing/2014/main" id="{86DAF6DC-26AC-4728-82F1-96400B40CC74}"/>
                </a:ext>
              </a:extLst>
            </p:cNvPr>
            <p:cNvSpPr/>
            <p:nvPr/>
          </p:nvSpPr>
          <p:spPr bwMode="auto">
            <a:xfrm>
              <a:off x="5119688" y="6659563"/>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0" name="Oval 399">
              <a:extLst>
                <a:ext uri="{FF2B5EF4-FFF2-40B4-BE49-F238E27FC236}">
                  <a16:creationId xmlns:a16="http://schemas.microsoft.com/office/drawing/2014/main" id="{2D7A16BF-5C6D-43AB-82CB-F2C7275F640E}"/>
                </a:ext>
              </a:extLst>
            </p:cNvPr>
            <p:cNvSpPr/>
            <p:nvPr/>
          </p:nvSpPr>
          <p:spPr bwMode="auto">
            <a:xfrm>
              <a:off x="4330700"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1" name="Oval 400">
              <a:extLst>
                <a:ext uri="{FF2B5EF4-FFF2-40B4-BE49-F238E27FC236}">
                  <a16:creationId xmlns:a16="http://schemas.microsoft.com/office/drawing/2014/main" id="{2BE1DF6E-6184-4D14-BA70-4A5B298EE10B}"/>
                </a:ext>
              </a:extLst>
            </p:cNvPr>
            <p:cNvSpPr/>
            <p:nvPr/>
          </p:nvSpPr>
          <p:spPr bwMode="auto">
            <a:xfrm>
              <a:off x="435133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2" name="Oval 401">
              <a:extLst>
                <a:ext uri="{FF2B5EF4-FFF2-40B4-BE49-F238E27FC236}">
                  <a16:creationId xmlns:a16="http://schemas.microsoft.com/office/drawing/2014/main" id="{5DE7F9B9-7D90-4113-90D7-1C9214C6DCF8}"/>
                </a:ext>
              </a:extLst>
            </p:cNvPr>
            <p:cNvSpPr/>
            <p:nvPr/>
          </p:nvSpPr>
          <p:spPr bwMode="auto">
            <a:xfrm>
              <a:off x="511968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3" name="Oval 402">
              <a:extLst>
                <a:ext uri="{FF2B5EF4-FFF2-40B4-BE49-F238E27FC236}">
                  <a16:creationId xmlns:a16="http://schemas.microsoft.com/office/drawing/2014/main" id="{38C1DAF9-F423-440C-B91F-6C0803725DFC}"/>
                </a:ext>
              </a:extLst>
            </p:cNvPr>
            <p:cNvSpPr/>
            <p:nvPr/>
          </p:nvSpPr>
          <p:spPr bwMode="auto">
            <a:xfrm>
              <a:off x="4733925" y="58801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4" name="Oval 403">
              <a:extLst>
                <a:ext uri="{FF2B5EF4-FFF2-40B4-BE49-F238E27FC236}">
                  <a16:creationId xmlns:a16="http://schemas.microsoft.com/office/drawing/2014/main" id="{8BEB1BB6-767E-46E3-AD39-942788152AEA}"/>
                </a:ext>
              </a:extLst>
            </p:cNvPr>
            <p:cNvSpPr/>
            <p:nvPr/>
          </p:nvSpPr>
          <p:spPr bwMode="auto">
            <a:xfrm>
              <a:off x="3967163"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5" name="Oval 404">
              <a:extLst>
                <a:ext uri="{FF2B5EF4-FFF2-40B4-BE49-F238E27FC236}">
                  <a16:creationId xmlns:a16="http://schemas.microsoft.com/office/drawing/2014/main" id="{4264F046-E346-400F-B709-8304ACBB725B}"/>
                </a:ext>
              </a:extLst>
            </p:cNvPr>
            <p:cNvSpPr/>
            <p:nvPr/>
          </p:nvSpPr>
          <p:spPr bwMode="auto">
            <a:xfrm>
              <a:off x="3201988" y="587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6" name="Oval 405">
              <a:extLst>
                <a:ext uri="{FF2B5EF4-FFF2-40B4-BE49-F238E27FC236}">
                  <a16:creationId xmlns:a16="http://schemas.microsoft.com/office/drawing/2014/main" id="{1EF03E8F-94D2-4385-A28D-B58BD61C11F2}"/>
                </a:ext>
              </a:extLst>
            </p:cNvPr>
            <p:cNvSpPr/>
            <p:nvPr/>
          </p:nvSpPr>
          <p:spPr bwMode="auto">
            <a:xfrm>
              <a:off x="3584575"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7" name="Oval 406">
              <a:extLst>
                <a:ext uri="{FF2B5EF4-FFF2-40B4-BE49-F238E27FC236}">
                  <a16:creationId xmlns:a16="http://schemas.microsoft.com/office/drawing/2014/main" id="{E8274528-E730-4169-9C67-B3AF1182230E}"/>
                </a:ext>
              </a:extLst>
            </p:cNvPr>
            <p:cNvSpPr/>
            <p:nvPr/>
          </p:nvSpPr>
          <p:spPr bwMode="auto">
            <a:xfrm>
              <a:off x="4351338" y="61372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8" name="Oval 407">
              <a:extLst>
                <a:ext uri="{FF2B5EF4-FFF2-40B4-BE49-F238E27FC236}">
                  <a16:creationId xmlns:a16="http://schemas.microsoft.com/office/drawing/2014/main" id="{E8FE7085-A706-4C4C-A9B3-6CFEE17AEF7C}"/>
                </a:ext>
              </a:extLst>
            </p:cNvPr>
            <p:cNvSpPr/>
            <p:nvPr/>
          </p:nvSpPr>
          <p:spPr bwMode="auto">
            <a:xfrm>
              <a:off x="5502275"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9" name="Oval 408">
              <a:extLst>
                <a:ext uri="{FF2B5EF4-FFF2-40B4-BE49-F238E27FC236}">
                  <a16:creationId xmlns:a16="http://schemas.microsoft.com/office/drawing/2014/main" id="{9F32DD42-061C-434C-8E09-4D33D7CF2204}"/>
                </a:ext>
              </a:extLst>
            </p:cNvPr>
            <p:cNvSpPr/>
            <p:nvPr/>
          </p:nvSpPr>
          <p:spPr bwMode="auto">
            <a:xfrm>
              <a:off x="8147050"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0" name="Oval 409">
              <a:extLst>
                <a:ext uri="{FF2B5EF4-FFF2-40B4-BE49-F238E27FC236}">
                  <a16:creationId xmlns:a16="http://schemas.microsoft.com/office/drawing/2014/main" id="{662571B3-455C-4931-A49C-57F63B4BB041}"/>
                </a:ext>
              </a:extLst>
            </p:cNvPr>
            <p:cNvSpPr/>
            <p:nvPr/>
          </p:nvSpPr>
          <p:spPr bwMode="auto">
            <a:xfrm>
              <a:off x="6229350"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1" name="Oval 410">
              <a:extLst>
                <a:ext uri="{FF2B5EF4-FFF2-40B4-BE49-F238E27FC236}">
                  <a16:creationId xmlns:a16="http://schemas.microsoft.com/office/drawing/2014/main" id="{D4040B89-58CD-4EB9-9E9B-8689F3FD5117}"/>
                </a:ext>
              </a:extLst>
            </p:cNvPr>
            <p:cNvSpPr/>
            <p:nvPr/>
          </p:nvSpPr>
          <p:spPr bwMode="auto">
            <a:xfrm>
              <a:off x="6981825"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2" name="Oval 411">
              <a:extLst>
                <a:ext uri="{FF2B5EF4-FFF2-40B4-BE49-F238E27FC236}">
                  <a16:creationId xmlns:a16="http://schemas.microsoft.com/office/drawing/2014/main" id="{A892C92B-82F7-40F7-AA44-5A3C310541FD}"/>
                </a:ext>
              </a:extLst>
            </p:cNvPr>
            <p:cNvSpPr/>
            <p:nvPr/>
          </p:nvSpPr>
          <p:spPr bwMode="auto">
            <a:xfrm>
              <a:off x="774223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3" name="Oval 412">
              <a:extLst>
                <a:ext uri="{FF2B5EF4-FFF2-40B4-BE49-F238E27FC236}">
                  <a16:creationId xmlns:a16="http://schemas.microsoft.com/office/drawing/2014/main" id="{7BE31EAC-B843-46EE-8E46-DCCFE14DA8C7}"/>
                </a:ext>
              </a:extLst>
            </p:cNvPr>
            <p:cNvSpPr/>
            <p:nvPr/>
          </p:nvSpPr>
          <p:spPr bwMode="auto">
            <a:xfrm>
              <a:off x="8529638"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4" name="Oval 413">
              <a:extLst>
                <a:ext uri="{FF2B5EF4-FFF2-40B4-BE49-F238E27FC236}">
                  <a16:creationId xmlns:a16="http://schemas.microsoft.com/office/drawing/2014/main" id="{1CAC2B84-EACF-4D84-9FD7-9ABA48593FA7}"/>
                </a:ext>
              </a:extLst>
            </p:cNvPr>
            <p:cNvSpPr/>
            <p:nvPr/>
          </p:nvSpPr>
          <p:spPr bwMode="auto">
            <a:xfrm>
              <a:off x="6542088"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5" name="Oval 414">
              <a:extLst>
                <a:ext uri="{FF2B5EF4-FFF2-40B4-BE49-F238E27FC236}">
                  <a16:creationId xmlns:a16="http://schemas.microsoft.com/office/drawing/2014/main" id="{8601ACBF-D5CC-43E6-BCA3-78FDE07770EA}"/>
                </a:ext>
              </a:extLst>
            </p:cNvPr>
            <p:cNvSpPr/>
            <p:nvPr/>
          </p:nvSpPr>
          <p:spPr bwMode="auto">
            <a:xfrm>
              <a:off x="8147050" y="6659563"/>
              <a:ext cx="382588"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6" name="Oval 415">
              <a:extLst>
                <a:ext uri="{FF2B5EF4-FFF2-40B4-BE49-F238E27FC236}">
                  <a16:creationId xmlns:a16="http://schemas.microsoft.com/office/drawing/2014/main" id="{5866577F-864F-41DF-B9F7-34E5CC75FF30}"/>
                </a:ext>
              </a:extLst>
            </p:cNvPr>
            <p:cNvSpPr/>
            <p:nvPr/>
          </p:nvSpPr>
          <p:spPr bwMode="auto">
            <a:xfrm>
              <a:off x="7358063"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7" name="Oval 416">
              <a:extLst>
                <a:ext uri="{FF2B5EF4-FFF2-40B4-BE49-F238E27FC236}">
                  <a16:creationId xmlns:a16="http://schemas.microsoft.com/office/drawing/2014/main" id="{955BF168-B2C7-42DB-AA5B-36EA2CE6788E}"/>
                </a:ext>
              </a:extLst>
            </p:cNvPr>
            <p:cNvSpPr/>
            <p:nvPr/>
          </p:nvSpPr>
          <p:spPr bwMode="auto">
            <a:xfrm>
              <a:off x="7761288" y="5880100"/>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8" name="Oval 417">
              <a:extLst>
                <a:ext uri="{FF2B5EF4-FFF2-40B4-BE49-F238E27FC236}">
                  <a16:creationId xmlns:a16="http://schemas.microsoft.com/office/drawing/2014/main" id="{96210E10-D5FE-44A2-B8B6-E87D5F2E6561}"/>
                </a:ext>
              </a:extLst>
            </p:cNvPr>
            <p:cNvSpPr/>
            <p:nvPr/>
          </p:nvSpPr>
          <p:spPr bwMode="auto">
            <a:xfrm>
              <a:off x="6994525"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9" name="Oval 418">
              <a:extLst>
                <a:ext uri="{FF2B5EF4-FFF2-40B4-BE49-F238E27FC236}">
                  <a16:creationId xmlns:a16="http://schemas.microsoft.com/office/drawing/2014/main" id="{4CB3B468-EB4E-4839-9C0B-72FE5F9A413E}"/>
                </a:ext>
              </a:extLst>
            </p:cNvPr>
            <p:cNvSpPr/>
            <p:nvPr/>
          </p:nvSpPr>
          <p:spPr bwMode="auto">
            <a:xfrm>
              <a:off x="6229350" y="5876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0" name="Oval 419">
              <a:extLst>
                <a:ext uri="{FF2B5EF4-FFF2-40B4-BE49-F238E27FC236}">
                  <a16:creationId xmlns:a16="http://schemas.microsoft.com/office/drawing/2014/main" id="{0779150E-32F2-4429-9B2B-BB496A698DD0}"/>
                </a:ext>
              </a:extLst>
            </p:cNvPr>
            <p:cNvSpPr/>
            <p:nvPr/>
          </p:nvSpPr>
          <p:spPr bwMode="auto">
            <a:xfrm>
              <a:off x="661193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1" name="Oval 420">
              <a:extLst>
                <a:ext uri="{FF2B5EF4-FFF2-40B4-BE49-F238E27FC236}">
                  <a16:creationId xmlns:a16="http://schemas.microsoft.com/office/drawing/2014/main" id="{0441E87D-2692-4D50-A2D5-ED8D3F931C7E}"/>
                </a:ext>
              </a:extLst>
            </p:cNvPr>
            <p:cNvSpPr/>
            <p:nvPr/>
          </p:nvSpPr>
          <p:spPr bwMode="auto">
            <a:xfrm>
              <a:off x="7378700" y="613727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2" name="Oval 421">
              <a:extLst>
                <a:ext uri="{FF2B5EF4-FFF2-40B4-BE49-F238E27FC236}">
                  <a16:creationId xmlns:a16="http://schemas.microsoft.com/office/drawing/2014/main" id="{A3D8E925-BA57-4ADD-81D1-712FA90773C7}"/>
                </a:ext>
              </a:extLst>
            </p:cNvPr>
            <p:cNvSpPr/>
            <p:nvPr/>
          </p:nvSpPr>
          <p:spPr bwMode="auto">
            <a:xfrm>
              <a:off x="8529638"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3" name="Oval 422">
              <a:extLst>
                <a:ext uri="{FF2B5EF4-FFF2-40B4-BE49-F238E27FC236}">
                  <a16:creationId xmlns:a16="http://schemas.microsoft.com/office/drawing/2014/main" id="{88DF2AB6-B789-419D-845D-4953A1BC361D}"/>
                </a:ext>
              </a:extLst>
            </p:cNvPr>
            <p:cNvSpPr/>
            <p:nvPr/>
          </p:nvSpPr>
          <p:spPr bwMode="auto">
            <a:xfrm>
              <a:off x="11272838" y="6113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4" name="Oval 423">
              <a:extLst>
                <a:ext uri="{FF2B5EF4-FFF2-40B4-BE49-F238E27FC236}">
                  <a16:creationId xmlns:a16="http://schemas.microsoft.com/office/drawing/2014/main" id="{B49BA6C9-6A7E-44BB-9BBA-778366FAA6BD}"/>
                </a:ext>
              </a:extLst>
            </p:cNvPr>
            <p:cNvSpPr/>
            <p:nvPr/>
          </p:nvSpPr>
          <p:spPr bwMode="auto">
            <a:xfrm>
              <a:off x="9355138" y="63722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5" name="Oval 424">
              <a:extLst>
                <a:ext uri="{FF2B5EF4-FFF2-40B4-BE49-F238E27FC236}">
                  <a16:creationId xmlns:a16="http://schemas.microsoft.com/office/drawing/2014/main" id="{904FC71D-58DF-4F8E-BF34-37F761A1C097}"/>
                </a:ext>
              </a:extLst>
            </p:cNvPr>
            <p:cNvSpPr/>
            <p:nvPr/>
          </p:nvSpPr>
          <p:spPr bwMode="auto">
            <a:xfrm>
              <a:off x="10110788" y="6372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6" name="Oval 425">
              <a:extLst>
                <a:ext uri="{FF2B5EF4-FFF2-40B4-BE49-F238E27FC236}">
                  <a16:creationId xmlns:a16="http://schemas.microsoft.com/office/drawing/2014/main" id="{955D739B-D5C2-4E09-8589-96470740D480}"/>
                </a:ext>
              </a:extLst>
            </p:cNvPr>
            <p:cNvSpPr/>
            <p:nvPr/>
          </p:nvSpPr>
          <p:spPr bwMode="auto">
            <a:xfrm>
              <a:off x="10869613" y="6372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7" name="Oval 426">
              <a:extLst>
                <a:ext uri="{FF2B5EF4-FFF2-40B4-BE49-F238E27FC236}">
                  <a16:creationId xmlns:a16="http://schemas.microsoft.com/office/drawing/2014/main" id="{4CE72453-2C97-4ADE-9889-9E2C7E1E8494}"/>
                </a:ext>
              </a:extLst>
            </p:cNvPr>
            <p:cNvSpPr/>
            <p:nvPr/>
          </p:nvSpPr>
          <p:spPr bwMode="auto">
            <a:xfrm>
              <a:off x="11658600" y="6376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8" name="Oval 427">
              <a:extLst>
                <a:ext uri="{FF2B5EF4-FFF2-40B4-BE49-F238E27FC236}">
                  <a16:creationId xmlns:a16="http://schemas.microsoft.com/office/drawing/2014/main" id="{1D3A8437-7295-4308-9D4B-9D693586CF8D}"/>
                </a:ext>
              </a:extLst>
            </p:cNvPr>
            <p:cNvSpPr/>
            <p:nvPr/>
          </p:nvSpPr>
          <p:spPr bwMode="auto">
            <a:xfrm>
              <a:off x="9671050" y="66389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9" name="Oval 428">
              <a:extLst>
                <a:ext uri="{FF2B5EF4-FFF2-40B4-BE49-F238E27FC236}">
                  <a16:creationId xmlns:a16="http://schemas.microsoft.com/office/drawing/2014/main" id="{C5B23BF9-844D-4A64-99A8-37ABDD4C34E9}"/>
                </a:ext>
              </a:extLst>
            </p:cNvPr>
            <p:cNvSpPr/>
            <p:nvPr/>
          </p:nvSpPr>
          <p:spPr bwMode="auto">
            <a:xfrm>
              <a:off x="9740900" y="55832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0" name="Oval 429">
              <a:extLst>
                <a:ext uri="{FF2B5EF4-FFF2-40B4-BE49-F238E27FC236}">
                  <a16:creationId xmlns:a16="http://schemas.microsoft.com/office/drawing/2014/main" id="{33408821-B779-4D70-902C-9DFDF5DFB6D3}"/>
                </a:ext>
              </a:extLst>
            </p:cNvPr>
            <p:cNvSpPr/>
            <p:nvPr/>
          </p:nvSpPr>
          <p:spPr bwMode="auto">
            <a:xfrm>
              <a:off x="10487025" y="66484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1" name="Oval 430">
              <a:extLst>
                <a:ext uri="{FF2B5EF4-FFF2-40B4-BE49-F238E27FC236}">
                  <a16:creationId xmlns:a16="http://schemas.microsoft.com/office/drawing/2014/main" id="{6CD5EE3F-5DFD-4E98-9154-10E380B26381}"/>
                </a:ext>
              </a:extLst>
            </p:cNvPr>
            <p:cNvSpPr/>
            <p:nvPr/>
          </p:nvSpPr>
          <p:spPr bwMode="auto">
            <a:xfrm>
              <a:off x="10507663" y="55895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2" name="Oval 431">
              <a:extLst>
                <a:ext uri="{FF2B5EF4-FFF2-40B4-BE49-F238E27FC236}">
                  <a16:creationId xmlns:a16="http://schemas.microsoft.com/office/drawing/2014/main" id="{7CCD3401-05F2-41B3-837A-2A96B1B1933F}"/>
                </a:ext>
              </a:extLst>
            </p:cNvPr>
            <p:cNvSpPr/>
            <p:nvPr/>
          </p:nvSpPr>
          <p:spPr bwMode="auto">
            <a:xfrm>
              <a:off x="11272838" y="55895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3" name="Oval 432">
              <a:extLst>
                <a:ext uri="{FF2B5EF4-FFF2-40B4-BE49-F238E27FC236}">
                  <a16:creationId xmlns:a16="http://schemas.microsoft.com/office/drawing/2014/main" id="{7A6CB1ED-A2FC-4C11-9D86-E6792B6E65E5}"/>
                </a:ext>
              </a:extLst>
            </p:cNvPr>
            <p:cNvSpPr/>
            <p:nvPr/>
          </p:nvSpPr>
          <p:spPr bwMode="auto">
            <a:xfrm>
              <a:off x="10890250" y="5862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4" name="Oval 433">
              <a:extLst>
                <a:ext uri="{FF2B5EF4-FFF2-40B4-BE49-F238E27FC236}">
                  <a16:creationId xmlns:a16="http://schemas.microsoft.com/office/drawing/2014/main" id="{752BCACB-839B-4869-A738-E2AC22292DA0}"/>
                </a:ext>
              </a:extLst>
            </p:cNvPr>
            <p:cNvSpPr/>
            <p:nvPr/>
          </p:nvSpPr>
          <p:spPr bwMode="auto">
            <a:xfrm>
              <a:off x="10123488" y="585787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5" name="Oval 434">
              <a:extLst>
                <a:ext uri="{FF2B5EF4-FFF2-40B4-BE49-F238E27FC236}">
                  <a16:creationId xmlns:a16="http://schemas.microsoft.com/office/drawing/2014/main" id="{DD9798E9-6CFB-42F1-91B7-5C7A0528E389}"/>
                </a:ext>
              </a:extLst>
            </p:cNvPr>
            <p:cNvSpPr/>
            <p:nvPr/>
          </p:nvSpPr>
          <p:spPr bwMode="auto">
            <a:xfrm>
              <a:off x="9355138" y="5859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6" name="Oval 435">
              <a:extLst>
                <a:ext uri="{FF2B5EF4-FFF2-40B4-BE49-F238E27FC236}">
                  <a16:creationId xmlns:a16="http://schemas.microsoft.com/office/drawing/2014/main" id="{CEA9866C-5AE6-40B7-BB12-F11B1A4F777B}"/>
                </a:ext>
              </a:extLst>
            </p:cNvPr>
            <p:cNvSpPr/>
            <p:nvPr/>
          </p:nvSpPr>
          <p:spPr bwMode="auto">
            <a:xfrm>
              <a:off x="9740900" y="61134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7" name="Oval 436">
              <a:extLst>
                <a:ext uri="{FF2B5EF4-FFF2-40B4-BE49-F238E27FC236}">
                  <a16:creationId xmlns:a16="http://schemas.microsoft.com/office/drawing/2014/main" id="{297C40C0-96BD-4E87-B9EC-9F600C863902}"/>
                </a:ext>
              </a:extLst>
            </p:cNvPr>
            <p:cNvSpPr/>
            <p:nvPr/>
          </p:nvSpPr>
          <p:spPr bwMode="auto">
            <a:xfrm>
              <a:off x="10507663" y="61198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8" name="Oval 437">
              <a:extLst>
                <a:ext uri="{FF2B5EF4-FFF2-40B4-BE49-F238E27FC236}">
                  <a16:creationId xmlns:a16="http://schemas.microsoft.com/office/drawing/2014/main" id="{0FD745AF-A337-4265-97B0-861D1DFC52FB}"/>
                </a:ext>
              </a:extLst>
            </p:cNvPr>
            <p:cNvSpPr/>
            <p:nvPr/>
          </p:nvSpPr>
          <p:spPr bwMode="auto">
            <a:xfrm>
              <a:off x="11658600" y="58674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grpSp>
      <p:sp>
        <p:nvSpPr>
          <p:cNvPr id="439" name="TextBox 438">
            <a:extLst>
              <a:ext uri="{FF2B5EF4-FFF2-40B4-BE49-F238E27FC236}">
                <a16:creationId xmlns:a16="http://schemas.microsoft.com/office/drawing/2014/main" id="{00A40CD5-0282-4DC9-88CF-D3D7CB836702}"/>
              </a:ext>
            </a:extLst>
          </p:cNvPr>
          <p:cNvSpPr txBox="1">
            <a:spLocks noChangeArrowheads="1"/>
          </p:cNvSpPr>
          <p:nvPr/>
        </p:nvSpPr>
        <p:spPr bwMode="auto">
          <a:xfrm>
            <a:off x="3965576" y="3518396"/>
            <a:ext cx="4397374" cy="769441"/>
          </a:xfrm>
          <a:prstGeom prst="rect">
            <a:avLst/>
          </a:prstGeom>
          <a:solidFill>
            <a:schemeClr val="accent1"/>
          </a:solidFill>
          <a:ln w="9525">
            <a:solidFill>
              <a:srgbClr val="811B56"/>
            </a:solidFill>
            <a:miter lim="800000"/>
            <a:headEnd/>
            <a:tailEnd/>
          </a:ln>
        </p:spPr>
        <p:txBody>
          <a:bodyPr wrap="square">
            <a:spAutoFit/>
          </a:bodyPr>
          <a:lstStyle>
            <a:lvl1pPr defTabSz="1217613">
              <a:spcBef>
                <a:spcPct val="50000"/>
              </a:spcBef>
              <a:buChar char="•"/>
              <a:defRPr sz="3200">
                <a:solidFill>
                  <a:schemeClr val="tx1"/>
                </a:solidFill>
                <a:latin typeface="Times New Roman" panose="02020603050405020304" pitchFamily="18" charset="0"/>
              </a:defRPr>
            </a:lvl1pPr>
            <a:lvl2pPr marL="742950" indent="-285750" defTabSz="1217613">
              <a:lnSpc>
                <a:spcPct val="90000"/>
              </a:lnSpc>
              <a:spcBef>
                <a:spcPct val="20000"/>
              </a:spcBef>
              <a:buChar char="–"/>
              <a:defRPr sz="2800">
                <a:solidFill>
                  <a:schemeClr val="tx1"/>
                </a:solidFill>
                <a:latin typeface="Times New Roman" panose="02020603050405020304" pitchFamily="18" charset="0"/>
              </a:defRPr>
            </a:lvl2pPr>
            <a:lvl3pPr marL="1143000" indent="-228600" defTabSz="1217613">
              <a:spcBef>
                <a:spcPct val="20000"/>
              </a:spcBef>
              <a:buChar char="•"/>
              <a:defRPr sz="2400">
                <a:solidFill>
                  <a:schemeClr val="tx1"/>
                </a:solidFill>
                <a:latin typeface="Times New Roman" panose="02020603050405020304" pitchFamily="18" charset="0"/>
              </a:defRPr>
            </a:lvl3pPr>
            <a:lvl4pPr marL="1600200" indent="-228600" defTabSz="1217613">
              <a:spcBef>
                <a:spcPct val="20000"/>
              </a:spcBef>
              <a:buChar char="–"/>
              <a:defRPr sz="2000">
                <a:solidFill>
                  <a:schemeClr val="tx1"/>
                </a:solidFill>
                <a:latin typeface="Times New Roman" panose="02020603050405020304" pitchFamily="18" charset="0"/>
              </a:defRPr>
            </a:lvl4pPr>
            <a:lvl5pPr marL="2057400" indent="-228600" defTabSz="1217613">
              <a:spcBef>
                <a:spcPct val="20000"/>
              </a:spcBef>
              <a:buChar char="»"/>
              <a:defRPr sz="2000">
                <a:solidFill>
                  <a:schemeClr val="tx1"/>
                </a:solidFill>
                <a:latin typeface="Times New Roman" panose="02020603050405020304" pitchFamily="18" charset="0"/>
              </a:defRPr>
            </a:lvl5pPr>
            <a:lvl6pPr marL="25146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1217613" rtl="0" eaLnBrk="0" fontAlgn="base" latinLnBrk="0" hangingPunct="0">
              <a:lnSpc>
                <a:spcPct val="100000"/>
              </a:lnSpc>
              <a:spcBef>
                <a:spcPct val="0"/>
              </a:spcBef>
              <a:spcAft>
                <a:spcPct val="0"/>
              </a:spcAft>
              <a:buClrTx/>
              <a:buSzTx/>
              <a:buFontTx/>
              <a:buNone/>
              <a:tabLst/>
              <a:defRPr/>
            </a:pPr>
            <a:r>
              <a:rPr kumimoji="0" lang="en-CA"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(182 </a:t>
            </a:r>
            <a:r>
              <a:rPr kumimoji="0" lang="ru-RU"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инъекции</a:t>
            </a:r>
            <a:r>
              <a:rPr kumimoji="0" lang="en-CA"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440" name="Rectangle: Rounded Corners 439" descr="A small child sitting on a bed&#10;&#10;Description automatically generated">
            <a:extLst>
              <a:ext uri="{FF2B5EF4-FFF2-40B4-BE49-F238E27FC236}">
                <a16:creationId xmlns:a16="http://schemas.microsoft.com/office/drawing/2014/main" id="{FFF7A495-EBEC-4082-9C7E-A14C41428FFD}"/>
              </a:ext>
            </a:extLst>
          </p:cNvPr>
          <p:cNvSpPr/>
          <p:nvPr/>
        </p:nvSpPr>
        <p:spPr>
          <a:xfrm>
            <a:off x="119336" y="4153958"/>
            <a:ext cx="1915725" cy="1915600"/>
          </a:xfrm>
          <a:prstGeom prst="roundRect">
            <a:avLst/>
          </a:prstGeom>
          <a:blipFill rotWithShape="1">
            <a:blip r:embed="rId5"/>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1" name="Rectangle: Rounded Corners 440" descr="A picture containing person, child, young, holding&#10;&#10;Description automatically generated">
            <a:extLst>
              <a:ext uri="{FF2B5EF4-FFF2-40B4-BE49-F238E27FC236}">
                <a16:creationId xmlns:a16="http://schemas.microsoft.com/office/drawing/2014/main" id="{9F69F8A1-4B18-44C2-A007-2F00146EDB4C}"/>
              </a:ext>
            </a:extLst>
          </p:cNvPr>
          <p:cNvSpPr/>
          <p:nvPr/>
        </p:nvSpPr>
        <p:spPr>
          <a:xfrm>
            <a:off x="10266560" y="1926705"/>
            <a:ext cx="1915725" cy="1915600"/>
          </a:xfrm>
          <a:prstGeom prst="roundRect">
            <a:avLst/>
          </a:prstGeom>
          <a:blipFill rotWithShape="1">
            <a:blip r:embed="rId6"/>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4" name="Title 1">
            <a:extLst>
              <a:ext uri="{FF2B5EF4-FFF2-40B4-BE49-F238E27FC236}">
                <a16:creationId xmlns:a16="http://schemas.microsoft.com/office/drawing/2014/main" id="{50C66B11-891F-42BA-B17E-1C62CA19D5EA}"/>
              </a:ext>
            </a:extLst>
          </p:cNvPr>
          <p:cNvSpPr txBox="1">
            <a:spLocks/>
          </p:cNvSpPr>
          <p:nvPr/>
        </p:nvSpPr>
        <p:spPr>
          <a:xfrm>
            <a:off x="1261892" y="2105103"/>
            <a:ext cx="8950694" cy="1323439"/>
          </a:xfrm>
          <a:prstGeom prst="rect">
            <a:avLst/>
          </a:prstGeom>
          <a:solidFill>
            <a:schemeClr val="bg1">
              <a:lumMod val="85000"/>
            </a:schemeClr>
          </a:solidFill>
          <a:ln w="76200">
            <a:solidFill>
              <a:schemeClr val="tx1"/>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LnTx/>
                <a:uFillTx/>
                <a:ea typeface="Tahoma" panose="020B060403050404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Какой результат получают пациенты благодаря этому</a:t>
            </a:r>
            <a:r>
              <a:rPr kumimoji="0" lang="en-CA" sz="4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92" name="Title 1">
            <a:extLst>
              <a:ext uri="{FF2B5EF4-FFF2-40B4-BE49-F238E27FC236}">
                <a16:creationId xmlns:a16="http://schemas.microsoft.com/office/drawing/2014/main" id="{B74151AC-6B77-4C48-8888-208678A3F693}"/>
              </a:ext>
            </a:extLst>
          </p:cNvPr>
          <p:cNvSpPr>
            <a:spLocks noGrp="1"/>
          </p:cNvSpPr>
          <p:nvPr>
            <p:ph type="title"/>
          </p:nvPr>
        </p:nvSpPr>
        <p:spPr>
          <a:noFill/>
        </p:spPr>
        <p:txBody>
          <a:bodyPr vert="horz" lIns="91440" tIns="45720" rIns="91440" bIns="45720" rtlCol="0" anchor="ctr">
            <a:noAutofit/>
          </a:bodyPr>
          <a:lstStyle/>
          <a:p>
            <a:r>
              <a:rPr lang="ru-RU" dirty="0">
                <a:latin typeface="Arial" panose="020B0604020202020204" pitchFamily="34" charset="0"/>
                <a:cs typeface="Arial" panose="020B0604020202020204" pitchFamily="34" charset="0"/>
              </a:rPr>
              <a:t>Полная доза профилактики с помощью </a:t>
            </a:r>
            <a:r>
              <a:rPr lang="en-US" dirty="0">
                <a:latin typeface="Arial" panose="020B0604020202020204" pitchFamily="34" charset="0"/>
                <a:cs typeface="Arial" panose="020B0604020202020204" pitchFamily="34" charset="0"/>
              </a:rPr>
              <a:t>FVIII</a:t>
            </a:r>
            <a:r>
              <a:rPr lang="ru-RU" dirty="0">
                <a:latin typeface="Arial" panose="020B0604020202020204" pitchFamily="34" charset="0"/>
                <a:cs typeface="Arial" panose="020B0604020202020204" pitchFamily="34" charset="0"/>
              </a:rPr>
              <a:t> СПП</a:t>
            </a:r>
            <a:r>
              <a:rPr lang="en-US" dirty="0">
                <a:latin typeface="Arial" panose="020B0604020202020204" pitchFamily="34" charset="0"/>
                <a:cs typeface="Arial" panose="020B0604020202020204" pitchFamily="34" charset="0"/>
              </a:rPr>
              <a:t> – </a:t>
            </a:r>
            <a:r>
              <a:rPr lang="ru-RU" dirty="0">
                <a:latin typeface="Arial" panose="020B0604020202020204" pitchFamily="34" charset="0"/>
                <a:cs typeface="Arial" panose="020B0604020202020204" pitchFamily="34" charset="0"/>
              </a:rPr>
              <a:t> </a:t>
            </a:r>
            <a:r>
              <a:rPr lang="ru-RU" dirty="0">
                <a:solidFill>
                  <a:schemeClr val="accent1"/>
                </a:solidFill>
                <a:latin typeface="Arial" panose="020B0604020202020204" pitchFamily="34" charset="0"/>
                <a:cs typeface="Arial" panose="020B0604020202020204" pitchFamily="34" charset="0"/>
              </a:rPr>
              <a:t>переносится крайне тяжело</a:t>
            </a:r>
            <a:endParaRPr lang="en-CA"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379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 name="Group 252">
            <a:extLst>
              <a:ext uri="{FF2B5EF4-FFF2-40B4-BE49-F238E27FC236}">
                <a16:creationId xmlns:a16="http://schemas.microsoft.com/office/drawing/2014/main" id="{BB6EF4B1-44C2-4C87-82C5-0FF0591B1962}"/>
              </a:ext>
            </a:extLst>
          </p:cNvPr>
          <p:cNvGrpSpPr/>
          <p:nvPr/>
        </p:nvGrpSpPr>
        <p:grpSpPr>
          <a:xfrm>
            <a:off x="870858" y="1231748"/>
            <a:ext cx="10450286" cy="5285092"/>
            <a:chOff x="7938" y="795338"/>
            <a:chExt cx="12176125" cy="6157912"/>
          </a:xfrm>
        </p:grpSpPr>
        <p:pic>
          <p:nvPicPr>
            <p:cNvPr id="254" name="Picture 2" descr="http://www.iihl.org/Media/Default/Images/2014-calendar-template.jpg">
              <a:hlinkClick r:id="rId3"/>
              <a:extLst>
                <a:ext uri="{FF2B5EF4-FFF2-40B4-BE49-F238E27FC236}">
                  <a16:creationId xmlns:a16="http://schemas.microsoft.com/office/drawing/2014/main" id="{7C1FFD70-0167-4716-873A-D439D4D46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681" t="12810" r="7681" b="2562"/>
            <a:stretch>
              <a:fillRect/>
            </a:stretch>
          </p:blipFill>
          <p:spPr bwMode="auto">
            <a:xfrm>
              <a:off x="7938" y="795338"/>
              <a:ext cx="12176125" cy="6157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5" name="Oval 254">
              <a:extLst>
                <a:ext uri="{FF2B5EF4-FFF2-40B4-BE49-F238E27FC236}">
                  <a16:creationId xmlns:a16="http://schemas.microsoft.com/office/drawing/2014/main" id="{931AA297-3B95-404C-B637-6CEB37CC7512}"/>
                </a:ext>
              </a:extLst>
            </p:cNvPr>
            <p:cNvSpPr/>
            <p:nvPr/>
          </p:nvSpPr>
          <p:spPr bwMode="auto">
            <a:xfrm>
              <a:off x="2068513"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6" name="Oval 255">
              <a:extLst>
                <a:ext uri="{FF2B5EF4-FFF2-40B4-BE49-F238E27FC236}">
                  <a16:creationId xmlns:a16="http://schemas.microsoft.com/office/drawing/2014/main" id="{5EDCCAF0-ADB9-4622-84F9-E66295FA2028}"/>
                </a:ext>
              </a:extLst>
            </p:cNvPr>
            <p:cNvSpPr/>
            <p:nvPr/>
          </p:nvSpPr>
          <p:spPr bwMode="auto">
            <a:xfrm>
              <a:off x="150813"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57" name="Oval 256">
              <a:extLst>
                <a:ext uri="{FF2B5EF4-FFF2-40B4-BE49-F238E27FC236}">
                  <a16:creationId xmlns:a16="http://schemas.microsoft.com/office/drawing/2014/main" id="{10FD6DF4-8EFF-4A65-BC6D-1580743B6E56}"/>
                </a:ext>
              </a:extLst>
            </p:cNvPr>
            <p:cNvSpPr/>
            <p:nvPr/>
          </p:nvSpPr>
          <p:spPr bwMode="auto">
            <a:xfrm>
              <a:off x="903288" y="230663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2" name="Oval 261">
              <a:extLst>
                <a:ext uri="{FF2B5EF4-FFF2-40B4-BE49-F238E27FC236}">
                  <a16:creationId xmlns:a16="http://schemas.microsoft.com/office/drawing/2014/main" id="{FF0757C1-3067-4B48-B543-AF021A5CDDE8}"/>
                </a:ext>
              </a:extLst>
            </p:cNvPr>
            <p:cNvSpPr/>
            <p:nvPr/>
          </p:nvSpPr>
          <p:spPr bwMode="auto">
            <a:xfrm>
              <a:off x="1665288" y="230663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3" name="Oval 262">
              <a:extLst>
                <a:ext uri="{FF2B5EF4-FFF2-40B4-BE49-F238E27FC236}">
                  <a16:creationId xmlns:a16="http://schemas.microsoft.com/office/drawing/2014/main" id="{E3EDD073-497A-4272-9947-CBB5B2417C45}"/>
                </a:ext>
              </a:extLst>
            </p:cNvPr>
            <p:cNvSpPr/>
            <p:nvPr/>
          </p:nvSpPr>
          <p:spPr bwMode="auto">
            <a:xfrm>
              <a:off x="2451100" y="23114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4" name="Oval 263">
              <a:extLst>
                <a:ext uri="{FF2B5EF4-FFF2-40B4-BE49-F238E27FC236}">
                  <a16:creationId xmlns:a16="http://schemas.microsoft.com/office/drawing/2014/main" id="{CC7EDFA6-DD9B-429C-B4A7-32A532D03804}"/>
                </a:ext>
              </a:extLst>
            </p:cNvPr>
            <p:cNvSpPr/>
            <p:nvPr/>
          </p:nvSpPr>
          <p:spPr bwMode="auto">
            <a:xfrm>
              <a:off x="463550" y="2574925"/>
              <a:ext cx="385763"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5" name="Oval 264">
              <a:extLst>
                <a:ext uri="{FF2B5EF4-FFF2-40B4-BE49-F238E27FC236}">
                  <a16:creationId xmlns:a16="http://schemas.microsoft.com/office/drawing/2014/main" id="{4377E009-2029-4E85-83B0-3C5B1FC46F5B}"/>
                </a:ext>
              </a:extLst>
            </p:cNvPr>
            <p:cNvSpPr/>
            <p:nvPr/>
          </p:nvSpPr>
          <p:spPr bwMode="auto">
            <a:xfrm>
              <a:off x="2068513" y="25796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6" name="Oval 265">
              <a:extLst>
                <a:ext uri="{FF2B5EF4-FFF2-40B4-BE49-F238E27FC236}">
                  <a16:creationId xmlns:a16="http://schemas.microsoft.com/office/drawing/2014/main" id="{7AE83594-500E-4D50-86AA-8BCD8D20FC3D}"/>
                </a:ext>
              </a:extLst>
            </p:cNvPr>
            <p:cNvSpPr/>
            <p:nvPr/>
          </p:nvSpPr>
          <p:spPr bwMode="auto">
            <a:xfrm>
              <a:off x="1282700" y="2584450"/>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7" name="Oval 266">
              <a:extLst>
                <a:ext uri="{FF2B5EF4-FFF2-40B4-BE49-F238E27FC236}">
                  <a16:creationId xmlns:a16="http://schemas.microsoft.com/office/drawing/2014/main" id="{CEA72D4B-53BE-4DCA-B752-59A698377997}"/>
                </a:ext>
              </a:extLst>
            </p:cNvPr>
            <p:cNvSpPr/>
            <p:nvPr/>
          </p:nvSpPr>
          <p:spPr bwMode="auto">
            <a:xfrm>
              <a:off x="1301750" y="15240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8" name="Oval 267">
              <a:extLst>
                <a:ext uri="{FF2B5EF4-FFF2-40B4-BE49-F238E27FC236}">
                  <a16:creationId xmlns:a16="http://schemas.microsoft.com/office/drawing/2014/main" id="{4E2E718A-B4D5-43F7-A1DA-35D6ED75EA55}"/>
                </a:ext>
              </a:extLst>
            </p:cNvPr>
            <p:cNvSpPr/>
            <p:nvPr/>
          </p:nvSpPr>
          <p:spPr bwMode="auto">
            <a:xfrm>
              <a:off x="2068513" y="15240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69" name="Oval 268">
              <a:extLst>
                <a:ext uri="{FF2B5EF4-FFF2-40B4-BE49-F238E27FC236}">
                  <a16:creationId xmlns:a16="http://schemas.microsoft.com/office/drawing/2014/main" id="{7679815A-0B66-43EF-8CE9-1A71E4D5C41B}"/>
                </a:ext>
              </a:extLst>
            </p:cNvPr>
            <p:cNvSpPr/>
            <p:nvPr/>
          </p:nvSpPr>
          <p:spPr bwMode="auto">
            <a:xfrm>
              <a:off x="1684338" y="1797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0" name="Oval 269">
              <a:extLst>
                <a:ext uri="{FF2B5EF4-FFF2-40B4-BE49-F238E27FC236}">
                  <a16:creationId xmlns:a16="http://schemas.microsoft.com/office/drawing/2014/main" id="{A2607FC6-FAFB-4575-8912-1F11E7EF396D}"/>
                </a:ext>
              </a:extLst>
            </p:cNvPr>
            <p:cNvSpPr/>
            <p:nvPr/>
          </p:nvSpPr>
          <p:spPr bwMode="auto">
            <a:xfrm>
              <a:off x="919163" y="1792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1" name="Oval 270">
              <a:extLst>
                <a:ext uri="{FF2B5EF4-FFF2-40B4-BE49-F238E27FC236}">
                  <a16:creationId xmlns:a16="http://schemas.microsoft.com/office/drawing/2014/main" id="{1E287344-6206-4398-9CBB-4DDFA78DE3E4}"/>
                </a:ext>
              </a:extLst>
            </p:cNvPr>
            <p:cNvSpPr/>
            <p:nvPr/>
          </p:nvSpPr>
          <p:spPr bwMode="auto">
            <a:xfrm>
              <a:off x="150813" y="1793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2" name="Oval 271">
              <a:extLst>
                <a:ext uri="{FF2B5EF4-FFF2-40B4-BE49-F238E27FC236}">
                  <a16:creationId xmlns:a16="http://schemas.microsoft.com/office/drawing/2014/main" id="{50A5F496-A256-4EC9-8E2B-5D00E8FF8F77}"/>
                </a:ext>
              </a:extLst>
            </p:cNvPr>
            <p:cNvSpPr/>
            <p:nvPr/>
          </p:nvSpPr>
          <p:spPr bwMode="auto">
            <a:xfrm>
              <a:off x="533400" y="2047875"/>
              <a:ext cx="385763"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3" name="Oval 272">
              <a:extLst>
                <a:ext uri="{FF2B5EF4-FFF2-40B4-BE49-F238E27FC236}">
                  <a16:creationId xmlns:a16="http://schemas.microsoft.com/office/drawing/2014/main" id="{26A2D312-FD64-4CD9-BCF2-8453A6A3CC09}"/>
                </a:ext>
              </a:extLst>
            </p:cNvPr>
            <p:cNvSpPr/>
            <p:nvPr/>
          </p:nvSpPr>
          <p:spPr bwMode="auto">
            <a:xfrm>
              <a:off x="130175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4" name="Oval 273">
              <a:extLst>
                <a:ext uri="{FF2B5EF4-FFF2-40B4-BE49-F238E27FC236}">
                  <a16:creationId xmlns:a16="http://schemas.microsoft.com/office/drawing/2014/main" id="{B6EA6A91-9B3D-436F-919F-7CEE87434AD6}"/>
                </a:ext>
              </a:extLst>
            </p:cNvPr>
            <p:cNvSpPr/>
            <p:nvPr/>
          </p:nvSpPr>
          <p:spPr bwMode="auto">
            <a:xfrm>
              <a:off x="2451100" y="18018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5" name="Oval 274">
              <a:extLst>
                <a:ext uri="{FF2B5EF4-FFF2-40B4-BE49-F238E27FC236}">
                  <a16:creationId xmlns:a16="http://schemas.microsoft.com/office/drawing/2014/main" id="{F2E99A58-03A1-4297-8EB2-7F050D8CB5D3}"/>
                </a:ext>
              </a:extLst>
            </p:cNvPr>
            <p:cNvSpPr/>
            <p:nvPr/>
          </p:nvSpPr>
          <p:spPr bwMode="auto">
            <a:xfrm>
              <a:off x="5095875" y="2047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6" name="Oval 275">
              <a:extLst>
                <a:ext uri="{FF2B5EF4-FFF2-40B4-BE49-F238E27FC236}">
                  <a16:creationId xmlns:a16="http://schemas.microsoft.com/office/drawing/2014/main" id="{6B0D0FE7-EA47-40FA-8BBB-ABDA8713A5FE}"/>
                </a:ext>
              </a:extLst>
            </p:cNvPr>
            <p:cNvSpPr/>
            <p:nvPr/>
          </p:nvSpPr>
          <p:spPr bwMode="auto">
            <a:xfrm>
              <a:off x="3178175" y="230663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7" name="Oval 276">
              <a:extLst>
                <a:ext uri="{FF2B5EF4-FFF2-40B4-BE49-F238E27FC236}">
                  <a16:creationId xmlns:a16="http://schemas.microsoft.com/office/drawing/2014/main" id="{C889AC51-C88D-4D0A-A817-FB663922C2A8}"/>
                </a:ext>
              </a:extLst>
            </p:cNvPr>
            <p:cNvSpPr/>
            <p:nvPr/>
          </p:nvSpPr>
          <p:spPr bwMode="auto">
            <a:xfrm>
              <a:off x="3933825" y="2306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8" name="Oval 277">
              <a:extLst>
                <a:ext uri="{FF2B5EF4-FFF2-40B4-BE49-F238E27FC236}">
                  <a16:creationId xmlns:a16="http://schemas.microsoft.com/office/drawing/2014/main" id="{1756475C-DBD8-449E-9B36-D94925BD0851}"/>
                </a:ext>
              </a:extLst>
            </p:cNvPr>
            <p:cNvSpPr/>
            <p:nvPr/>
          </p:nvSpPr>
          <p:spPr bwMode="auto">
            <a:xfrm>
              <a:off x="4692650" y="23066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79" name="Oval 278">
              <a:extLst>
                <a:ext uri="{FF2B5EF4-FFF2-40B4-BE49-F238E27FC236}">
                  <a16:creationId xmlns:a16="http://schemas.microsoft.com/office/drawing/2014/main" id="{6336CDC3-C92E-436C-834E-6AACA06C809D}"/>
                </a:ext>
              </a:extLst>
            </p:cNvPr>
            <p:cNvSpPr/>
            <p:nvPr/>
          </p:nvSpPr>
          <p:spPr bwMode="auto">
            <a:xfrm>
              <a:off x="5480050" y="2311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0" name="Oval 279">
              <a:extLst>
                <a:ext uri="{FF2B5EF4-FFF2-40B4-BE49-F238E27FC236}">
                  <a16:creationId xmlns:a16="http://schemas.microsoft.com/office/drawing/2014/main" id="{49737318-EB12-4BD8-92BF-AD0DACD6DE7D}"/>
                </a:ext>
              </a:extLst>
            </p:cNvPr>
            <p:cNvSpPr/>
            <p:nvPr/>
          </p:nvSpPr>
          <p:spPr bwMode="auto">
            <a:xfrm>
              <a:off x="3494088" y="25749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1" name="Oval 280">
              <a:extLst>
                <a:ext uri="{FF2B5EF4-FFF2-40B4-BE49-F238E27FC236}">
                  <a16:creationId xmlns:a16="http://schemas.microsoft.com/office/drawing/2014/main" id="{DDEB03CB-C24A-412F-9052-75646530F14D}"/>
                </a:ext>
              </a:extLst>
            </p:cNvPr>
            <p:cNvSpPr/>
            <p:nvPr/>
          </p:nvSpPr>
          <p:spPr bwMode="auto">
            <a:xfrm>
              <a:off x="5095875" y="25796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2" name="Oval 281">
              <a:extLst>
                <a:ext uri="{FF2B5EF4-FFF2-40B4-BE49-F238E27FC236}">
                  <a16:creationId xmlns:a16="http://schemas.microsoft.com/office/drawing/2014/main" id="{38862FB9-10D8-4E43-A089-24AD9707B1DE}"/>
                </a:ext>
              </a:extLst>
            </p:cNvPr>
            <p:cNvSpPr/>
            <p:nvPr/>
          </p:nvSpPr>
          <p:spPr bwMode="auto">
            <a:xfrm>
              <a:off x="43100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3" name="Oval 282">
              <a:extLst>
                <a:ext uri="{FF2B5EF4-FFF2-40B4-BE49-F238E27FC236}">
                  <a16:creationId xmlns:a16="http://schemas.microsoft.com/office/drawing/2014/main" id="{0888ABA4-38E5-43A2-89ED-903B840F823F}"/>
                </a:ext>
              </a:extLst>
            </p:cNvPr>
            <p:cNvSpPr/>
            <p:nvPr/>
          </p:nvSpPr>
          <p:spPr bwMode="auto">
            <a:xfrm>
              <a:off x="4713288" y="179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4" name="Oval 283">
              <a:extLst>
                <a:ext uri="{FF2B5EF4-FFF2-40B4-BE49-F238E27FC236}">
                  <a16:creationId xmlns:a16="http://schemas.microsoft.com/office/drawing/2014/main" id="{D84A2A14-3DFA-4518-A7F5-337CC7247180}"/>
                </a:ext>
              </a:extLst>
            </p:cNvPr>
            <p:cNvSpPr/>
            <p:nvPr/>
          </p:nvSpPr>
          <p:spPr bwMode="auto">
            <a:xfrm>
              <a:off x="3946525" y="1792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5" name="Oval 284">
              <a:extLst>
                <a:ext uri="{FF2B5EF4-FFF2-40B4-BE49-F238E27FC236}">
                  <a16:creationId xmlns:a16="http://schemas.microsoft.com/office/drawing/2014/main" id="{73F81DB1-7286-4EA1-AEF9-AF9A3C0A6ADB}"/>
                </a:ext>
              </a:extLst>
            </p:cNvPr>
            <p:cNvSpPr/>
            <p:nvPr/>
          </p:nvSpPr>
          <p:spPr bwMode="auto">
            <a:xfrm>
              <a:off x="3178175" y="1793875"/>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6" name="Oval 285">
              <a:extLst>
                <a:ext uri="{FF2B5EF4-FFF2-40B4-BE49-F238E27FC236}">
                  <a16:creationId xmlns:a16="http://schemas.microsoft.com/office/drawing/2014/main" id="{4281C4C0-8AF8-4405-BFEA-669FD49A7F8B}"/>
                </a:ext>
              </a:extLst>
            </p:cNvPr>
            <p:cNvSpPr/>
            <p:nvPr/>
          </p:nvSpPr>
          <p:spPr bwMode="auto">
            <a:xfrm>
              <a:off x="3563938" y="2047875"/>
              <a:ext cx="382587"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7" name="Oval 286">
              <a:extLst>
                <a:ext uri="{FF2B5EF4-FFF2-40B4-BE49-F238E27FC236}">
                  <a16:creationId xmlns:a16="http://schemas.microsoft.com/office/drawing/2014/main" id="{D26A89AD-978D-48B7-9012-85F9661B2E18}"/>
                </a:ext>
              </a:extLst>
            </p:cNvPr>
            <p:cNvSpPr/>
            <p:nvPr/>
          </p:nvSpPr>
          <p:spPr bwMode="auto">
            <a:xfrm>
              <a:off x="4330700" y="2055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8" name="Oval 287">
              <a:extLst>
                <a:ext uri="{FF2B5EF4-FFF2-40B4-BE49-F238E27FC236}">
                  <a16:creationId xmlns:a16="http://schemas.microsoft.com/office/drawing/2014/main" id="{C6B4B3C2-3C91-40BE-A3E4-AA593541617C}"/>
                </a:ext>
              </a:extLst>
            </p:cNvPr>
            <p:cNvSpPr/>
            <p:nvPr/>
          </p:nvSpPr>
          <p:spPr bwMode="auto">
            <a:xfrm>
              <a:off x="5480050" y="1801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89" name="Oval 288">
              <a:extLst>
                <a:ext uri="{FF2B5EF4-FFF2-40B4-BE49-F238E27FC236}">
                  <a16:creationId xmlns:a16="http://schemas.microsoft.com/office/drawing/2014/main" id="{5D52759E-804F-415A-ABB6-ACD666C4D664}"/>
                </a:ext>
              </a:extLst>
            </p:cNvPr>
            <p:cNvSpPr/>
            <p:nvPr/>
          </p:nvSpPr>
          <p:spPr bwMode="auto">
            <a:xfrm>
              <a:off x="8181975" y="20589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0" name="Oval 289">
              <a:extLst>
                <a:ext uri="{FF2B5EF4-FFF2-40B4-BE49-F238E27FC236}">
                  <a16:creationId xmlns:a16="http://schemas.microsoft.com/office/drawing/2014/main" id="{160804A5-41FE-4CA6-A75F-3CEEB372AE4F}"/>
                </a:ext>
              </a:extLst>
            </p:cNvPr>
            <p:cNvSpPr/>
            <p:nvPr/>
          </p:nvSpPr>
          <p:spPr bwMode="auto">
            <a:xfrm>
              <a:off x="626586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1" name="Oval 290">
              <a:extLst>
                <a:ext uri="{FF2B5EF4-FFF2-40B4-BE49-F238E27FC236}">
                  <a16:creationId xmlns:a16="http://schemas.microsoft.com/office/drawing/2014/main" id="{F11448CB-553D-4915-B8A1-90C120B3A2FE}"/>
                </a:ext>
              </a:extLst>
            </p:cNvPr>
            <p:cNvSpPr/>
            <p:nvPr/>
          </p:nvSpPr>
          <p:spPr bwMode="auto">
            <a:xfrm>
              <a:off x="70199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2" name="Oval 291">
              <a:extLst>
                <a:ext uri="{FF2B5EF4-FFF2-40B4-BE49-F238E27FC236}">
                  <a16:creationId xmlns:a16="http://schemas.microsoft.com/office/drawing/2014/main" id="{F0A7C10C-0E12-4BE8-80F6-0901E1ECC223}"/>
                </a:ext>
              </a:extLst>
            </p:cNvPr>
            <p:cNvSpPr/>
            <p:nvPr/>
          </p:nvSpPr>
          <p:spPr bwMode="auto">
            <a:xfrm>
              <a:off x="7778750"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3" name="Oval 292">
              <a:extLst>
                <a:ext uri="{FF2B5EF4-FFF2-40B4-BE49-F238E27FC236}">
                  <a16:creationId xmlns:a16="http://schemas.microsoft.com/office/drawing/2014/main" id="{C232EB44-EC30-42C8-85FF-33927E088CC3}"/>
                </a:ext>
              </a:extLst>
            </p:cNvPr>
            <p:cNvSpPr/>
            <p:nvPr/>
          </p:nvSpPr>
          <p:spPr bwMode="auto">
            <a:xfrm>
              <a:off x="8567738" y="232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4" name="Oval 293">
              <a:extLst>
                <a:ext uri="{FF2B5EF4-FFF2-40B4-BE49-F238E27FC236}">
                  <a16:creationId xmlns:a16="http://schemas.microsoft.com/office/drawing/2014/main" id="{95C53327-76BA-47A1-B73A-0C9B7081B32C}"/>
                </a:ext>
              </a:extLst>
            </p:cNvPr>
            <p:cNvSpPr/>
            <p:nvPr/>
          </p:nvSpPr>
          <p:spPr bwMode="auto">
            <a:xfrm>
              <a:off x="6580188"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5" name="Oval 294">
              <a:extLst>
                <a:ext uri="{FF2B5EF4-FFF2-40B4-BE49-F238E27FC236}">
                  <a16:creationId xmlns:a16="http://schemas.microsoft.com/office/drawing/2014/main" id="{C5CE1119-CC45-481A-9A76-DC4810EED6D3}"/>
                </a:ext>
              </a:extLst>
            </p:cNvPr>
            <p:cNvSpPr/>
            <p:nvPr/>
          </p:nvSpPr>
          <p:spPr bwMode="auto">
            <a:xfrm>
              <a:off x="8181975" y="2589213"/>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6" name="Oval 295">
              <a:extLst>
                <a:ext uri="{FF2B5EF4-FFF2-40B4-BE49-F238E27FC236}">
                  <a16:creationId xmlns:a16="http://schemas.microsoft.com/office/drawing/2014/main" id="{6FD66AA2-C1C4-4F41-A89F-49BB123C1466}"/>
                </a:ext>
              </a:extLst>
            </p:cNvPr>
            <p:cNvSpPr/>
            <p:nvPr/>
          </p:nvSpPr>
          <p:spPr bwMode="auto">
            <a:xfrm>
              <a:off x="7396163"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7" name="Oval 296">
              <a:extLst>
                <a:ext uri="{FF2B5EF4-FFF2-40B4-BE49-F238E27FC236}">
                  <a16:creationId xmlns:a16="http://schemas.microsoft.com/office/drawing/2014/main" id="{0D5D3E69-01C7-4171-B45D-50067ED9B7A1}"/>
                </a:ext>
              </a:extLst>
            </p:cNvPr>
            <p:cNvSpPr/>
            <p:nvPr/>
          </p:nvSpPr>
          <p:spPr bwMode="auto">
            <a:xfrm>
              <a:off x="7799388"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8" name="Oval 297">
              <a:extLst>
                <a:ext uri="{FF2B5EF4-FFF2-40B4-BE49-F238E27FC236}">
                  <a16:creationId xmlns:a16="http://schemas.microsoft.com/office/drawing/2014/main" id="{BD9ECA17-4BAF-45B3-A045-6D2616C9E8B6}"/>
                </a:ext>
              </a:extLst>
            </p:cNvPr>
            <p:cNvSpPr/>
            <p:nvPr/>
          </p:nvSpPr>
          <p:spPr bwMode="auto">
            <a:xfrm>
              <a:off x="7032625"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299" name="Oval 298">
              <a:extLst>
                <a:ext uri="{FF2B5EF4-FFF2-40B4-BE49-F238E27FC236}">
                  <a16:creationId xmlns:a16="http://schemas.microsoft.com/office/drawing/2014/main" id="{6F5FC2A6-EE23-49AC-949C-FE581DFBAAFE}"/>
                </a:ext>
              </a:extLst>
            </p:cNvPr>
            <p:cNvSpPr/>
            <p:nvPr/>
          </p:nvSpPr>
          <p:spPr bwMode="auto">
            <a:xfrm>
              <a:off x="6265863" y="180340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0" name="Oval 299">
              <a:extLst>
                <a:ext uri="{FF2B5EF4-FFF2-40B4-BE49-F238E27FC236}">
                  <a16:creationId xmlns:a16="http://schemas.microsoft.com/office/drawing/2014/main" id="{FA0A09AA-E7B0-41DE-9CA4-7BDC0D339068}"/>
                </a:ext>
              </a:extLst>
            </p:cNvPr>
            <p:cNvSpPr/>
            <p:nvPr/>
          </p:nvSpPr>
          <p:spPr bwMode="auto">
            <a:xfrm>
              <a:off x="6650038" y="20589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1" name="Oval 300">
              <a:extLst>
                <a:ext uri="{FF2B5EF4-FFF2-40B4-BE49-F238E27FC236}">
                  <a16:creationId xmlns:a16="http://schemas.microsoft.com/office/drawing/2014/main" id="{97A07C5E-6B8C-4FAE-A5BA-9C7CCFF3198E}"/>
                </a:ext>
              </a:extLst>
            </p:cNvPr>
            <p:cNvSpPr/>
            <p:nvPr/>
          </p:nvSpPr>
          <p:spPr bwMode="auto">
            <a:xfrm>
              <a:off x="7415213"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2" name="Oval 301">
              <a:extLst>
                <a:ext uri="{FF2B5EF4-FFF2-40B4-BE49-F238E27FC236}">
                  <a16:creationId xmlns:a16="http://schemas.microsoft.com/office/drawing/2014/main" id="{E9D6B3C3-6453-4983-B3CD-51B118902B68}"/>
                </a:ext>
              </a:extLst>
            </p:cNvPr>
            <p:cNvSpPr/>
            <p:nvPr/>
          </p:nvSpPr>
          <p:spPr bwMode="auto">
            <a:xfrm>
              <a:off x="8567738" y="1812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3" name="Oval 302">
              <a:extLst>
                <a:ext uri="{FF2B5EF4-FFF2-40B4-BE49-F238E27FC236}">
                  <a16:creationId xmlns:a16="http://schemas.microsoft.com/office/drawing/2014/main" id="{6947C031-F67B-47C5-B122-BFB459F92A47}"/>
                </a:ext>
              </a:extLst>
            </p:cNvPr>
            <p:cNvSpPr/>
            <p:nvPr/>
          </p:nvSpPr>
          <p:spPr bwMode="auto">
            <a:xfrm>
              <a:off x="2451100" y="4052888"/>
              <a:ext cx="385763"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4" name="Oval 303">
              <a:extLst>
                <a:ext uri="{FF2B5EF4-FFF2-40B4-BE49-F238E27FC236}">
                  <a16:creationId xmlns:a16="http://schemas.microsoft.com/office/drawing/2014/main" id="{BC712A11-C3F7-4CAC-B723-4E7E26910C43}"/>
                </a:ext>
              </a:extLst>
            </p:cNvPr>
            <p:cNvSpPr/>
            <p:nvPr/>
          </p:nvSpPr>
          <p:spPr bwMode="auto">
            <a:xfrm>
              <a:off x="53340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5" name="Oval 304">
              <a:extLst>
                <a:ext uri="{FF2B5EF4-FFF2-40B4-BE49-F238E27FC236}">
                  <a16:creationId xmlns:a16="http://schemas.microsoft.com/office/drawing/2014/main" id="{7CC3C9AA-F1DB-49D9-B126-2DF820DCAACB}"/>
                </a:ext>
              </a:extLst>
            </p:cNvPr>
            <p:cNvSpPr/>
            <p:nvPr/>
          </p:nvSpPr>
          <p:spPr bwMode="auto">
            <a:xfrm>
              <a:off x="1289050"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6" name="Oval 305">
              <a:extLst>
                <a:ext uri="{FF2B5EF4-FFF2-40B4-BE49-F238E27FC236}">
                  <a16:creationId xmlns:a16="http://schemas.microsoft.com/office/drawing/2014/main" id="{6BC54247-E3BF-4BD2-8C5F-10D878013EDB}"/>
                </a:ext>
              </a:extLst>
            </p:cNvPr>
            <p:cNvSpPr/>
            <p:nvPr/>
          </p:nvSpPr>
          <p:spPr bwMode="auto">
            <a:xfrm>
              <a:off x="2047875"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7" name="Oval 306">
              <a:extLst>
                <a:ext uri="{FF2B5EF4-FFF2-40B4-BE49-F238E27FC236}">
                  <a16:creationId xmlns:a16="http://schemas.microsoft.com/office/drawing/2014/main" id="{494E4C51-9964-4971-BFC9-861997919F69}"/>
                </a:ext>
              </a:extLst>
            </p:cNvPr>
            <p:cNvSpPr/>
            <p:nvPr/>
          </p:nvSpPr>
          <p:spPr bwMode="auto">
            <a:xfrm>
              <a:off x="42863" y="45767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8" name="Oval 307">
              <a:extLst>
                <a:ext uri="{FF2B5EF4-FFF2-40B4-BE49-F238E27FC236}">
                  <a16:creationId xmlns:a16="http://schemas.microsoft.com/office/drawing/2014/main" id="{E0F6E0C0-CF6A-4022-BB45-34B11E131162}"/>
                </a:ext>
              </a:extLst>
            </p:cNvPr>
            <p:cNvSpPr/>
            <p:nvPr/>
          </p:nvSpPr>
          <p:spPr bwMode="auto">
            <a:xfrm>
              <a:off x="849313"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09" name="Oval 308">
              <a:extLst>
                <a:ext uri="{FF2B5EF4-FFF2-40B4-BE49-F238E27FC236}">
                  <a16:creationId xmlns:a16="http://schemas.microsoft.com/office/drawing/2014/main" id="{DE54CEFC-3A2F-41A5-97AB-0351AA0B73E4}"/>
                </a:ext>
              </a:extLst>
            </p:cNvPr>
            <p:cNvSpPr/>
            <p:nvPr/>
          </p:nvSpPr>
          <p:spPr bwMode="auto">
            <a:xfrm>
              <a:off x="2451100" y="4583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0" name="Oval 309">
              <a:extLst>
                <a:ext uri="{FF2B5EF4-FFF2-40B4-BE49-F238E27FC236}">
                  <a16:creationId xmlns:a16="http://schemas.microsoft.com/office/drawing/2014/main" id="{DC649E81-E047-4ED5-B3E4-599D7EB325F5}"/>
                </a:ext>
              </a:extLst>
            </p:cNvPr>
            <p:cNvSpPr/>
            <p:nvPr/>
          </p:nvSpPr>
          <p:spPr bwMode="auto">
            <a:xfrm>
              <a:off x="1665288"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1" name="Oval 310">
              <a:extLst>
                <a:ext uri="{FF2B5EF4-FFF2-40B4-BE49-F238E27FC236}">
                  <a16:creationId xmlns:a16="http://schemas.microsoft.com/office/drawing/2014/main" id="{6831CC20-953C-4986-9DAC-FF5D90F25C8A}"/>
                </a:ext>
              </a:extLst>
            </p:cNvPr>
            <p:cNvSpPr/>
            <p:nvPr/>
          </p:nvSpPr>
          <p:spPr bwMode="auto">
            <a:xfrm>
              <a:off x="1684338"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2" name="Oval 311">
              <a:extLst>
                <a:ext uri="{FF2B5EF4-FFF2-40B4-BE49-F238E27FC236}">
                  <a16:creationId xmlns:a16="http://schemas.microsoft.com/office/drawing/2014/main" id="{B444FCFA-E7D8-4E14-BEFE-A46F0A4E398D}"/>
                </a:ext>
              </a:extLst>
            </p:cNvPr>
            <p:cNvSpPr/>
            <p:nvPr/>
          </p:nvSpPr>
          <p:spPr bwMode="auto">
            <a:xfrm>
              <a:off x="2451100" y="35290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3" name="Oval 312">
              <a:extLst>
                <a:ext uri="{FF2B5EF4-FFF2-40B4-BE49-F238E27FC236}">
                  <a16:creationId xmlns:a16="http://schemas.microsoft.com/office/drawing/2014/main" id="{B9E234C0-A4E7-40B2-9CEF-42B3716B75B4}"/>
                </a:ext>
              </a:extLst>
            </p:cNvPr>
            <p:cNvSpPr/>
            <p:nvPr/>
          </p:nvSpPr>
          <p:spPr bwMode="auto">
            <a:xfrm>
              <a:off x="2068513" y="38020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4" name="Oval 313">
              <a:extLst>
                <a:ext uri="{FF2B5EF4-FFF2-40B4-BE49-F238E27FC236}">
                  <a16:creationId xmlns:a16="http://schemas.microsoft.com/office/drawing/2014/main" id="{9D419DC0-1F9C-4061-8203-9F6237F09B3B}"/>
                </a:ext>
              </a:extLst>
            </p:cNvPr>
            <p:cNvSpPr/>
            <p:nvPr/>
          </p:nvSpPr>
          <p:spPr bwMode="auto">
            <a:xfrm>
              <a:off x="1301750"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5" name="Oval 314">
              <a:extLst>
                <a:ext uri="{FF2B5EF4-FFF2-40B4-BE49-F238E27FC236}">
                  <a16:creationId xmlns:a16="http://schemas.microsoft.com/office/drawing/2014/main" id="{941A2210-ED4B-4CD3-B976-9E7E0B47346C}"/>
                </a:ext>
              </a:extLst>
            </p:cNvPr>
            <p:cNvSpPr/>
            <p:nvPr/>
          </p:nvSpPr>
          <p:spPr bwMode="auto">
            <a:xfrm>
              <a:off x="533400" y="3798888"/>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6" name="Oval 315">
              <a:extLst>
                <a:ext uri="{FF2B5EF4-FFF2-40B4-BE49-F238E27FC236}">
                  <a16:creationId xmlns:a16="http://schemas.microsoft.com/office/drawing/2014/main" id="{54E2917B-09C1-45C3-8358-56D24E24D4D8}"/>
                </a:ext>
              </a:extLst>
            </p:cNvPr>
            <p:cNvSpPr/>
            <p:nvPr/>
          </p:nvSpPr>
          <p:spPr bwMode="auto">
            <a:xfrm>
              <a:off x="919163"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7" name="Oval 316">
              <a:extLst>
                <a:ext uri="{FF2B5EF4-FFF2-40B4-BE49-F238E27FC236}">
                  <a16:creationId xmlns:a16="http://schemas.microsoft.com/office/drawing/2014/main" id="{1FCEED15-6CCB-4459-AC67-E01E4AFE429D}"/>
                </a:ext>
              </a:extLst>
            </p:cNvPr>
            <p:cNvSpPr/>
            <p:nvPr/>
          </p:nvSpPr>
          <p:spPr bwMode="auto">
            <a:xfrm>
              <a:off x="1684338" y="40592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8" name="Oval 317">
              <a:extLst>
                <a:ext uri="{FF2B5EF4-FFF2-40B4-BE49-F238E27FC236}">
                  <a16:creationId xmlns:a16="http://schemas.microsoft.com/office/drawing/2014/main" id="{1B59DCA2-C528-4A46-B771-F70CC0025DB1}"/>
                </a:ext>
              </a:extLst>
            </p:cNvPr>
            <p:cNvSpPr/>
            <p:nvPr/>
          </p:nvSpPr>
          <p:spPr bwMode="auto">
            <a:xfrm>
              <a:off x="61913" y="406082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19" name="Oval 318">
              <a:extLst>
                <a:ext uri="{FF2B5EF4-FFF2-40B4-BE49-F238E27FC236}">
                  <a16:creationId xmlns:a16="http://schemas.microsoft.com/office/drawing/2014/main" id="{B0DBE0FC-FA08-4BE1-A406-F8C2DDD37A6A}"/>
                </a:ext>
              </a:extLst>
            </p:cNvPr>
            <p:cNvSpPr/>
            <p:nvPr/>
          </p:nvSpPr>
          <p:spPr bwMode="auto">
            <a:xfrm>
              <a:off x="10890250" y="2058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0" name="Oval 319">
              <a:extLst>
                <a:ext uri="{FF2B5EF4-FFF2-40B4-BE49-F238E27FC236}">
                  <a16:creationId xmlns:a16="http://schemas.microsoft.com/office/drawing/2014/main" id="{67856EE0-5507-4F10-9CBD-E56324E3F4D1}"/>
                </a:ext>
              </a:extLst>
            </p:cNvPr>
            <p:cNvSpPr/>
            <p:nvPr/>
          </p:nvSpPr>
          <p:spPr bwMode="auto">
            <a:xfrm>
              <a:off x="9726613" y="23161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1" name="Oval 320">
              <a:extLst>
                <a:ext uri="{FF2B5EF4-FFF2-40B4-BE49-F238E27FC236}">
                  <a16:creationId xmlns:a16="http://schemas.microsoft.com/office/drawing/2014/main" id="{F4430623-C6D4-4414-A8AE-1FE4086475AE}"/>
                </a:ext>
              </a:extLst>
            </p:cNvPr>
            <p:cNvSpPr/>
            <p:nvPr/>
          </p:nvSpPr>
          <p:spPr bwMode="auto">
            <a:xfrm>
              <a:off x="10487025" y="23161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2" name="Oval 321">
              <a:extLst>
                <a:ext uri="{FF2B5EF4-FFF2-40B4-BE49-F238E27FC236}">
                  <a16:creationId xmlns:a16="http://schemas.microsoft.com/office/drawing/2014/main" id="{77CAAE94-689F-4510-A842-DCFB3C014855}"/>
                </a:ext>
              </a:extLst>
            </p:cNvPr>
            <p:cNvSpPr/>
            <p:nvPr/>
          </p:nvSpPr>
          <p:spPr bwMode="auto">
            <a:xfrm>
              <a:off x="11272838" y="2320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3" name="Oval 322">
              <a:extLst>
                <a:ext uri="{FF2B5EF4-FFF2-40B4-BE49-F238E27FC236}">
                  <a16:creationId xmlns:a16="http://schemas.microsoft.com/office/drawing/2014/main" id="{A1098499-8036-4C31-8DDD-DAC8800BA5FD}"/>
                </a:ext>
              </a:extLst>
            </p:cNvPr>
            <p:cNvSpPr/>
            <p:nvPr/>
          </p:nvSpPr>
          <p:spPr bwMode="auto">
            <a:xfrm>
              <a:off x="9288463" y="2584450"/>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4" name="Oval 323">
              <a:extLst>
                <a:ext uri="{FF2B5EF4-FFF2-40B4-BE49-F238E27FC236}">
                  <a16:creationId xmlns:a16="http://schemas.microsoft.com/office/drawing/2014/main" id="{A277C2C4-0EC9-4591-B0B2-2A6AF90B6994}"/>
                </a:ext>
              </a:extLst>
            </p:cNvPr>
            <p:cNvSpPr/>
            <p:nvPr/>
          </p:nvSpPr>
          <p:spPr bwMode="auto">
            <a:xfrm>
              <a:off x="11652250" y="204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5" name="Oval 324">
              <a:extLst>
                <a:ext uri="{FF2B5EF4-FFF2-40B4-BE49-F238E27FC236}">
                  <a16:creationId xmlns:a16="http://schemas.microsoft.com/office/drawing/2014/main" id="{55708000-4A02-4807-8231-D5E2BFC13DD9}"/>
                </a:ext>
              </a:extLst>
            </p:cNvPr>
            <p:cNvSpPr/>
            <p:nvPr/>
          </p:nvSpPr>
          <p:spPr bwMode="auto">
            <a:xfrm>
              <a:off x="10104438" y="2593975"/>
              <a:ext cx="382587"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6" name="Oval 325">
              <a:extLst>
                <a:ext uri="{FF2B5EF4-FFF2-40B4-BE49-F238E27FC236}">
                  <a16:creationId xmlns:a16="http://schemas.microsoft.com/office/drawing/2014/main" id="{1BC739FE-7C5F-4973-989D-081853165929}"/>
                </a:ext>
              </a:extLst>
            </p:cNvPr>
            <p:cNvSpPr/>
            <p:nvPr/>
          </p:nvSpPr>
          <p:spPr bwMode="auto">
            <a:xfrm>
              <a:off x="10123488" y="1535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7" name="Oval 326">
              <a:extLst>
                <a:ext uri="{FF2B5EF4-FFF2-40B4-BE49-F238E27FC236}">
                  <a16:creationId xmlns:a16="http://schemas.microsoft.com/office/drawing/2014/main" id="{AF03CD1C-A198-4D50-BD35-71C8D26EAF8F}"/>
                </a:ext>
              </a:extLst>
            </p:cNvPr>
            <p:cNvSpPr/>
            <p:nvPr/>
          </p:nvSpPr>
          <p:spPr bwMode="auto">
            <a:xfrm>
              <a:off x="10890250" y="1535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8" name="Oval 327">
              <a:extLst>
                <a:ext uri="{FF2B5EF4-FFF2-40B4-BE49-F238E27FC236}">
                  <a16:creationId xmlns:a16="http://schemas.microsoft.com/office/drawing/2014/main" id="{05F6E808-7C98-42E4-9E89-52B671C050B8}"/>
                </a:ext>
              </a:extLst>
            </p:cNvPr>
            <p:cNvSpPr/>
            <p:nvPr/>
          </p:nvSpPr>
          <p:spPr bwMode="auto">
            <a:xfrm>
              <a:off x="10507663" y="18081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29" name="Oval 328">
              <a:extLst>
                <a:ext uri="{FF2B5EF4-FFF2-40B4-BE49-F238E27FC236}">
                  <a16:creationId xmlns:a16="http://schemas.microsoft.com/office/drawing/2014/main" id="{77A81E0C-6728-4BF1-87B6-B70F3154C896}"/>
                </a:ext>
              </a:extLst>
            </p:cNvPr>
            <p:cNvSpPr/>
            <p:nvPr/>
          </p:nvSpPr>
          <p:spPr bwMode="auto">
            <a:xfrm>
              <a:off x="9740900" y="18018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0" name="Oval 329">
              <a:extLst>
                <a:ext uri="{FF2B5EF4-FFF2-40B4-BE49-F238E27FC236}">
                  <a16:creationId xmlns:a16="http://schemas.microsoft.com/office/drawing/2014/main" id="{024AE472-00D7-4994-8737-59E2196380B3}"/>
                </a:ext>
              </a:extLst>
            </p:cNvPr>
            <p:cNvSpPr/>
            <p:nvPr/>
          </p:nvSpPr>
          <p:spPr bwMode="auto">
            <a:xfrm>
              <a:off x="11634788" y="1528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1" name="Oval 330">
              <a:extLst>
                <a:ext uri="{FF2B5EF4-FFF2-40B4-BE49-F238E27FC236}">
                  <a16:creationId xmlns:a16="http://schemas.microsoft.com/office/drawing/2014/main" id="{B3F2E619-B841-4F0A-8992-69EA6DC1361A}"/>
                </a:ext>
              </a:extLst>
            </p:cNvPr>
            <p:cNvSpPr/>
            <p:nvPr/>
          </p:nvSpPr>
          <p:spPr bwMode="auto">
            <a:xfrm>
              <a:off x="9355138" y="20589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2" name="Oval 331">
              <a:extLst>
                <a:ext uri="{FF2B5EF4-FFF2-40B4-BE49-F238E27FC236}">
                  <a16:creationId xmlns:a16="http://schemas.microsoft.com/office/drawing/2014/main" id="{264FBBF6-B34B-4F83-A9BC-366CB674C287}"/>
                </a:ext>
              </a:extLst>
            </p:cNvPr>
            <p:cNvSpPr/>
            <p:nvPr/>
          </p:nvSpPr>
          <p:spPr bwMode="auto">
            <a:xfrm>
              <a:off x="10123488" y="206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3" name="Oval 332">
              <a:extLst>
                <a:ext uri="{FF2B5EF4-FFF2-40B4-BE49-F238E27FC236}">
                  <a16:creationId xmlns:a16="http://schemas.microsoft.com/office/drawing/2014/main" id="{6F179B6B-D77A-45AE-B3E2-80BE6D4DC75B}"/>
                </a:ext>
              </a:extLst>
            </p:cNvPr>
            <p:cNvSpPr/>
            <p:nvPr/>
          </p:nvSpPr>
          <p:spPr bwMode="auto">
            <a:xfrm>
              <a:off x="11272838" y="18129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4" name="Oval 333">
              <a:extLst>
                <a:ext uri="{FF2B5EF4-FFF2-40B4-BE49-F238E27FC236}">
                  <a16:creationId xmlns:a16="http://schemas.microsoft.com/office/drawing/2014/main" id="{3DA8B114-3EB1-48BA-BF2A-04DF7F1CC523}"/>
                </a:ext>
              </a:extLst>
            </p:cNvPr>
            <p:cNvSpPr/>
            <p:nvPr/>
          </p:nvSpPr>
          <p:spPr bwMode="auto">
            <a:xfrm>
              <a:off x="434340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5" name="Oval 334">
              <a:extLst>
                <a:ext uri="{FF2B5EF4-FFF2-40B4-BE49-F238E27FC236}">
                  <a16:creationId xmlns:a16="http://schemas.microsoft.com/office/drawing/2014/main" id="{24BDF7F2-0AC7-46E0-B055-9C3E3C4451CC}"/>
                </a:ext>
              </a:extLst>
            </p:cNvPr>
            <p:cNvSpPr/>
            <p:nvPr/>
          </p:nvSpPr>
          <p:spPr bwMode="auto">
            <a:xfrm>
              <a:off x="3178175" y="432911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6" name="Oval 335">
              <a:extLst>
                <a:ext uri="{FF2B5EF4-FFF2-40B4-BE49-F238E27FC236}">
                  <a16:creationId xmlns:a16="http://schemas.microsoft.com/office/drawing/2014/main" id="{6FCC746D-76AD-4A83-91B0-81AC579B8B31}"/>
                </a:ext>
              </a:extLst>
            </p:cNvPr>
            <p:cNvSpPr/>
            <p:nvPr/>
          </p:nvSpPr>
          <p:spPr bwMode="auto">
            <a:xfrm>
              <a:off x="3940175"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7" name="Oval 336">
              <a:extLst>
                <a:ext uri="{FF2B5EF4-FFF2-40B4-BE49-F238E27FC236}">
                  <a16:creationId xmlns:a16="http://schemas.microsoft.com/office/drawing/2014/main" id="{AE9576A4-7034-4A46-A449-9ED6A5E90E42}"/>
                </a:ext>
              </a:extLst>
            </p:cNvPr>
            <p:cNvSpPr/>
            <p:nvPr/>
          </p:nvSpPr>
          <p:spPr bwMode="auto">
            <a:xfrm>
              <a:off x="4725988" y="4333875"/>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8" name="Oval 337">
              <a:extLst>
                <a:ext uri="{FF2B5EF4-FFF2-40B4-BE49-F238E27FC236}">
                  <a16:creationId xmlns:a16="http://schemas.microsoft.com/office/drawing/2014/main" id="{01F23962-8D04-4762-A7E2-CB2634BE7BDC}"/>
                </a:ext>
              </a:extLst>
            </p:cNvPr>
            <p:cNvSpPr/>
            <p:nvPr/>
          </p:nvSpPr>
          <p:spPr bwMode="auto">
            <a:xfrm>
              <a:off x="5521325" y="43195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39" name="Oval 338">
              <a:extLst>
                <a:ext uri="{FF2B5EF4-FFF2-40B4-BE49-F238E27FC236}">
                  <a16:creationId xmlns:a16="http://schemas.microsoft.com/office/drawing/2014/main" id="{6AD11839-2FA3-4C55-B65F-BFC3615C7E63}"/>
                </a:ext>
              </a:extLst>
            </p:cNvPr>
            <p:cNvSpPr/>
            <p:nvPr/>
          </p:nvSpPr>
          <p:spPr bwMode="auto">
            <a:xfrm>
              <a:off x="5103813" y="4064000"/>
              <a:ext cx="385762"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0" name="Oval 339">
              <a:extLst>
                <a:ext uri="{FF2B5EF4-FFF2-40B4-BE49-F238E27FC236}">
                  <a16:creationId xmlns:a16="http://schemas.microsoft.com/office/drawing/2014/main" id="{436DA369-CB84-4A10-8353-63CCA47760FF}"/>
                </a:ext>
              </a:extLst>
            </p:cNvPr>
            <p:cNvSpPr/>
            <p:nvPr/>
          </p:nvSpPr>
          <p:spPr bwMode="auto">
            <a:xfrm>
              <a:off x="3557588" y="460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1" name="Oval 340">
              <a:extLst>
                <a:ext uri="{FF2B5EF4-FFF2-40B4-BE49-F238E27FC236}">
                  <a16:creationId xmlns:a16="http://schemas.microsoft.com/office/drawing/2014/main" id="{4ABF4AF0-2C85-4FFC-9233-7A007E3D033B}"/>
                </a:ext>
              </a:extLst>
            </p:cNvPr>
            <p:cNvSpPr/>
            <p:nvPr/>
          </p:nvSpPr>
          <p:spPr bwMode="auto">
            <a:xfrm>
              <a:off x="3576638"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2" name="Oval 341">
              <a:extLst>
                <a:ext uri="{FF2B5EF4-FFF2-40B4-BE49-F238E27FC236}">
                  <a16:creationId xmlns:a16="http://schemas.microsoft.com/office/drawing/2014/main" id="{8AAA9155-15F7-41F1-9A9E-78E84A3D40F6}"/>
                </a:ext>
              </a:extLst>
            </p:cNvPr>
            <p:cNvSpPr/>
            <p:nvPr/>
          </p:nvSpPr>
          <p:spPr bwMode="auto">
            <a:xfrm>
              <a:off x="4343400"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3" name="Oval 342">
              <a:extLst>
                <a:ext uri="{FF2B5EF4-FFF2-40B4-BE49-F238E27FC236}">
                  <a16:creationId xmlns:a16="http://schemas.microsoft.com/office/drawing/2014/main" id="{5460BEDE-A6FA-4DE5-A45E-B6B44BB7676E}"/>
                </a:ext>
              </a:extLst>
            </p:cNvPr>
            <p:cNvSpPr/>
            <p:nvPr/>
          </p:nvSpPr>
          <p:spPr bwMode="auto">
            <a:xfrm>
              <a:off x="3959225"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4" name="Oval 343">
              <a:extLst>
                <a:ext uri="{FF2B5EF4-FFF2-40B4-BE49-F238E27FC236}">
                  <a16:creationId xmlns:a16="http://schemas.microsoft.com/office/drawing/2014/main" id="{8E4A2629-5010-40D5-B534-5E66816C4329}"/>
                </a:ext>
              </a:extLst>
            </p:cNvPr>
            <p:cNvSpPr/>
            <p:nvPr/>
          </p:nvSpPr>
          <p:spPr bwMode="auto">
            <a:xfrm>
              <a:off x="3194050"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5" name="Oval 344">
              <a:extLst>
                <a:ext uri="{FF2B5EF4-FFF2-40B4-BE49-F238E27FC236}">
                  <a16:creationId xmlns:a16="http://schemas.microsoft.com/office/drawing/2014/main" id="{C0B0DCED-D4E0-49EC-9996-30C4F3A2322B}"/>
                </a:ext>
              </a:extLst>
            </p:cNvPr>
            <p:cNvSpPr/>
            <p:nvPr/>
          </p:nvSpPr>
          <p:spPr bwMode="auto">
            <a:xfrm>
              <a:off x="5087938" y="354330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6" name="Oval 345">
              <a:extLst>
                <a:ext uri="{FF2B5EF4-FFF2-40B4-BE49-F238E27FC236}">
                  <a16:creationId xmlns:a16="http://schemas.microsoft.com/office/drawing/2014/main" id="{FF06E481-FC3F-4302-87EF-4664ECA50AF6}"/>
                </a:ext>
              </a:extLst>
            </p:cNvPr>
            <p:cNvSpPr/>
            <p:nvPr/>
          </p:nvSpPr>
          <p:spPr bwMode="auto">
            <a:xfrm>
              <a:off x="5521325" y="3816350"/>
              <a:ext cx="382588"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7" name="Oval 346">
              <a:extLst>
                <a:ext uri="{FF2B5EF4-FFF2-40B4-BE49-F238E27FC236}">
                  <a16:creationId xmlns:a16="http://schemas.microsoft.com/office/drawing/2014/main" id="{26B52102-C5D2-4D28-B590-7E5AFA636909}"/>
                </a:ext>
              </a:extLst>
            </p:cNvPr>
            <p:cNvSpPr/>
            <p:nvPr/>
          </p:nvSpPr>
          <p:spPr bwMode="auto">
            <a:xfrm>
              <a:off x="3576638"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8" name="Oval 347">
              <a:extLst>
                <a:ext uri="{FF2B5EF4-FFF2-40B4-BE49-F238E27FC236}">
                  <a16:creationId xmlns:a16="http://schemas.microsoft.com/office/drawing/2014/main" id="{2CF6B530-D90A-4191-BCA4-6FE31A34ED67}"/>
                </a:ext>
              </a:extLst>
            </p:cNvPr>
            <p:cNvSpPr/>
            <p:nvPr/>
          </p:nvSpPr>
          <p:spPr bwMode="auto">
            <a:xfrm>
              <a:off x="4725988" y="3827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49" name="Oval 348">
              <a:extLst>
                <a:ext uri="{FF2B5EF4-FFF2-40B4-BE49-F238E27FC236}">
                  <a16:creationId xmlns:a16="http://schemas.microsoft.com/office/drawing/2014/main" id="{0F912D3B-1B2F-4688-9954-D16275288E17}"/>
                </a:ext>
              </a:extLst>
            </p:cNvPr>
            <p:cNvSpPr/>
            <p:nvPr/>
          </p:nvSpPr>
          <p:spPr bwMode="auto">
            <a:xfrm>
              <a:off x="8169275"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0" name="Oval 349">
              <a:extLst>
                <a:ext uri="{FF2B5EF4-FFF2-40B4-BE49-F238E27FC236}">
                  <a16:creationId xmlns:a16="http://schemas.microsoft.com/office/drawing/2014/main" id="{60B6D5C7-411A-4F41-9A47-D73F5EE5E9C1}"/>
                </a:ext>
              </a:extLst>
            </p:cNvPr>
            <p:cNvSpPr/>
            <p:nvPr/>
          </p:nvSpPr>
          <p:spPr bwMode="auto">
            <a:xfrm>
              <a:off x="6253163" y="43291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1" name="Oval 350">
              <a:extLst>
                <a:ext uri="{FF2B5EF4-FFF2-40B4-BE49-F238E27FC236}">
                  <a16:creationId xmlns:a16="http://schemas.microsoft.com/office/drawing/2014/main" id="{0538F79B-B4E7-4D33-BCFC-33EDF866D63E}"/>
                </a:ext>
              </a:extLst>
            </p:cNvPr>
            <p:cNvSpPr/>
            <p:nvPr/>
          </p:nvSpPr>
          <p:spPr bwMode="auto">
            <a:xfrm>
              <a:off x="7005638" y="4329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2" name="Oval 351">
              <a:extLst>
                <a:ext uri="{FF2B5EF4-FFF2-40B4-BE49-F238E27FC236}">
                  <a16:creationId xmlns:a16="http://schemas.microsoft.com/office/drawing/2014/main" id="{7F0FE5D3-35A9-4EC5-A017-A5143885A9D0}"/>
                </a:ext>
              </a:extLst>
            </p:cNvPr>
            <p:cNvSpPr/>
            <p:nvPr/>
          </p:nvSpPr>
          <p:spPr bwMode="auto">
            <a:xfrm>
              <a:off x="7766050" y="432911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3" name="Oval 352">
              <a:extLst>
                <a:ext uri="{FF2B5EF4-FFF2-40B4-BE49-F238E27FC236}">
                  <a16:creationId xmlns:a16="http://schemas.microsoft.com/office/drawing/2014/main" id="{BD7B2CD8-3CF8-40E9-BE0D-6899FBF42F10}"/>
                </a:ext>
              </a:extLst>
            </p:cNvPr>
            <p:cNvSpPr/>
            <p:nvPr/>
          </p:nvSpPr>
          <p:spPr bwMode="auto">
            <a:xfrm>
              <a:off x="8551863" y="4333875"/>
              <a:ext cx="385762"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4" name="Oval 353">
              <a:extLst>
                <a:ext uri="{FF2B5EF4-FFF2-40B4-BE49-F238E27FC236}">
                  <a16:creationId xmlns:a16="http://schemas.microsoft.com/office/drawing/2014/main" id="{10C25272-5AFF-4B52-B773-78DC1C248BA6}"/>
                </a:ext>
              </a:extLst>
            </p:cNvPr>
            <p:cNvSpPr/>
            <p:nvPr/>
          </p:nvSpPr>
          <p:spPr bwMode="auto">
            <a:xfrm>
              <a:off x="6565900" y="45974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5" name="Oval 354">
              <a:extLst>
                <a:ext uri="{FF2B5EF4-FFF2-40B4-BE49-F238E27FC236}">
                  <a16:creationId xmlns:a16="http://schemas.microsoft.com/office/drawing/2014/main" id="{B5A24833-4F4F-4D97-BB85-F4A241410310}"/>
                </a:ext>
              </a:extLst>
            </p:cNvPr>
            <p:cNvSpPr/>
            <p:nvPr/>
          </p:nvSpPr>
          <p:spPr bwMode="auto">
            <a:xfrm>
              <a:off x="7381875" y="46069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6" name="Oval 355">
              <a:extLst>
                <a:ext uri="{FF2B5EF4-FFF2-40B4-BE49-F238E27FC236}">
                  <a16:creationId xmlns:a16="http://schemas.microsoft.com/office/drawing/2014/main" id="{319EA2D0-5ED5-434C-B402-B572A9795950}"/>
                </a:ext>
              </a:extLst>
            </p:cNvPr>
            <p:cNvSpPr/>
            <p:nvPr/>
          </p:nvSpPr>
          <p:spPr bwMode="auto">
            <a:xfrm>
              <a:off x="7402513" y="35496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7" name="Oval 356">
              <a:extLst>
                <a:ext uri="{FF2B5EF4-FFF2-40B4-BE49-F238E27FC236}">
                  <a16:creationId xmlns:a16="http://schemas.microsoft.com/office/drawing/2014/main" id="{A642E3A7-452D-4ABD-9DA0-08F2D261B826}"/>
                </a:ext>
              </a:extLst>
            </p:cNvPr>
            <p:cNvSpPr/>
            <p:nvPr/>
          </p:nvSpPr>
          <p:spPr bwMode="auto">
            <a:xfrm>
              <a:off x="8169275" y="35496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8" name="Oval 357">
              <a:extLst>
                <a:ext uri="{FF2B5EF4-FFF2-40B4-BE49-F238E27FC236}">
                  <a16:creationId xmlns:a16="http://schemas.microsoft.com/office/drawing/2014/main" id="{CFC58EB5-5486-4908-8B0A-96B78D67E155}"/>
                </a:ext>
              </a:extLst>
            </p:cNvPr>
            <p:cNvSpPr/>
            <p:nvPr/>
          </p:nvSpPr>
          <p:spPr bwMode="auto">
            <a:xfrm>
              <a:off x="7785100" y="38227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59" name="Oval 358">
              <a:extLst>
                <a:ext uri="{FF2B5EF4-FFF2-40B4-BE49-F238E27FC236}">
                  <a16:creationId xmlns:a16="http://schemas.microsoft.com/office/drawing/2014/main" id="{C474382A-1E0E-48EF-89A8-C19C7E8DAA19}"/>
                </a:ext>
              </a:extLst>
            </p:cNvPr>
            <p:cNvSpPr/>
            <p:nvPr/>
          </p:nvSpPr>
          <p:spPr bwMode="auto">
            <a:xfrm>
              <a:off x="7018338" y="3816350"/>
              <a:ext cx="384175" cy="217488"/>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0" name="Oval 359">
              <a:extLst>
                <a:ext uri="{FF2B5EF4-FFF2-40B4-BE49-F238E27FC236}">
                  <a16:creationId xmlns:a16="http://schemas.microsoft.com/office/drawing/2014/main" id="{55E35F62-F790-4AD8-AF73-01F44C83BF0D}"/>
                </a:ext>
              </a:extLst>
            </p:cNvPr>
            <p:cNvSpPr/>
            <p:nvPr/>
          </p:nvSpPr>
          <p:spPr bwMode="auto">
            <a:xfrm>
              <a:off x="6253163" y="3817938"/>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1" name="Oval 360">
              <a:extLst>
                <a:ext uri="{FF2B5EF4-FFF2-40B4-BE49-F238E27FC236}">
                  <a16:creationId xmlns:a16="http://schemas.microsoft.com/office/drawing/2014/main" id="{FBE9C5CB-6D36-4537-B1F3-FF299D121500}"/>
                </a:ext>
              </a:extLst>
            </p:cNvPr>
            <p:cNvSpPr/>
            <p:nvPr/>
          </p:nvSpPr>
          <p:spPr bwMode="auto">
            <a:xfrm>
              <a:off x="6635750" y="40735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2" name="Oval 361">
              <a:extLst>
                <a:ext uri="{FF2B5EF4-FFF2-40B4-BE49-F238E27FC236}">
                  <a16:creationId xmlns:a16="http://schemas.microsoft.com/office/drawing/2014/main" id="{827CA2FF-99E8-4567-935C-E280B2FB6E6C}"/>
                </a:ext>
              </a:extLst>
            </p:cNvPr>
            <p:cNvSpPr/>
            <p:nvPr/>
          </p:nvSpPr>
          <p:spPr bwMode="auto">
            <a:xfrm>
              <a:off x="7402513" y="4078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3" name="Oval 362">
              <a:extLst>
                <a:ext uri="{FF2B5EF4-FFF2-40B4-BE49-F238E27FC236}">
                  <a16:creationId xmlns:a16="http://schemas.microsoft.com/office/drawing/2014/main" id="{C90C5FB7-D4D2-4C0C-AA71-0C1D11A330F9}"/>
                </a:ext>
              </a:extLst>
            </p:cNvPr>
            <p:cNvSpPr/>
            <p:nvPr/>
          </p:nvSpPr>
          <p:spPr bwMode="auto">
            <a:xfrm>
              <a:off x="8551863" y="3827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4" name="Oval 363">
              <a:extLst>
                <a:ext uri="{FF2B5EF4-FFF2-40B4-BE49-F238E27FC236}">
                  <a16:creationId xmlns:a16="http://schemas.microsoft.com/office/drawing/2014/main" id="{15E8BA5B-23BF-42BC-AD85-ECEBB28367F5}"/>
                </a:ext>
              </a:extLst>
            </p:cNvPr>
            <p:cNvSpPr/>
            <p:nvPr/>
          </p:nvSpPr>
          <p:spPr bwMode="auto">
            <a:xfrm>
              <a:off x="11320463" y="405288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5" name="Oval 364">
              <a:extLst>
                <a:ext uri="{FF2B5EF4-FFF2-40B4-BE49-F238E27FC236}">
                  <a16:creationId xmlns:a16="http://schemas.microsoft.com/office/drawing/2014/main" id="{050617FB-CC5E-4B24-8578-9EE074461867}"/>
                </a:ext>
              </a:extLst>
            </p:cNvPr>
            <p:cNvSpPr/>
            <p:nvPr/>
          </p:nvSpPr>
          <p:spPr bwMode="auto">
            <a:xfrm>
              <a:off x="9402763" y="43100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6" name="Oval 365">
              <a:extLst>
                <a:ext uri="{FF2B5EF4-FFF2-40B4-BE49-F238E27FC236}">
                  <a16:creationId xmlns:a16="http://schemas.microsoft.com/office/drawing/2014/main" id="{A18154CD-AA40-4F02-8E18-A79E5C1D04FF}"/>
                </a:ext>
              </a:extLst>
            </p:cNvPr>
            <p:cNvSpPr/>
            <p:nvPr/>
          </p:nvSpPr>
          <p:spPr bwMode="auto">
            <a:xfrm>
              <a:off x="10156825" y="4310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7" name="Oval 366">
              <a:extLst>
                <a:ext uri="{FF2B5EF4-FFF2-40B4-BE49-F238E27FC236}">
                  <a16:creationId xmlns:a16="http://schemas.microsoft.com/office/drawing/2014/main" id="{99D547F1-74D4-478E-82B8-4FF0CF62254B}"/>
                </a:ext>
              </a:extLst>
            </p:cNvPr>
            <p:cNvSpPr/>
            <p:nvPr/>
          </p:nvSpPr>
          <p:spPr bwMode="auto">
            <a:xfrm>
              <a:off x="10915650" y="4310063"/>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8" name="Oval 367">
              <a:extLst>
                <a:ext uri="{FF2B5EF4-FFF2-40B4-BE49-F238E27FC236}">
                  <a16:creationId xmlns:a16="http://schemas.microsoft.com/office/drawing/2014/main" id="{A30B49DE-B516-4CB4-860D-E74AE19BD340}"/>
                </a:ext>
              </a:extLst>
            </p:cNvPr>
            <p:cNvSpPr/>
            <p:nvPr/>
          </p:nvSpPr>
          <p:spPr bwMode="auto">
            <a:xfrm>
              <a:off x="11704638" y="4314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69" name="Oval 368">
              <a:extLst>
                <a:ext uri="{FF2B5EF4-FFF2-40B4-BE49-F238E27FC236}">
                  <a16:creationId xmlns:a16="http://schemas.microsoft.com/office/drawing/2014/main" id="{B1F7A796-361D-4F5C-BBE8-42E598DD1DE5}"/>
                </a:ext>
              </a:extLst>
            </p:cNvPr>
            <p:cNvSpPr/>
            <p:nvPr/>
          </p:nvSpPr>
          <p:spPr bwMode="auto">
            <a:xfrm>
              <a:off x="9717088" y="457676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0" name="Oval 369">
              <a:extLst>
                <a:ext uri="{FF2B5EF4-FFF2-40B4-BE49-F238E27FC236}">
                  <a16:creationId xmlns:a16="http://schemas.microsoft.com/office/drawing/2014/main" id="{A090D7BB-CB19-4AEC-820D-269D109115B2}"/>
                </a:ext>
              </a:extLst>
            </p:cNvPr>
            <p:cNvSpPr/>
            <p:nvPr/>
          </p:nvSpPr>
          <p:spPr bwMode="auto">
            <a:xfrm>
              <a:off x="11320463" y="45831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1" name="Oval 370">
              <a:extLst>
                <a:ext uri="{FF2B5EF4-FFF2-40B4-BE49-F238E27FC236}">
                  <a16:creationId xmlns:a16="http://schemas.microsoft.com/office/drawing/2014/main" id="{CA3AD1EF-7D80-4DC6-9B34-972E48B5C3C1}"/>
                </a:ext>
              </a:extLst>
            </p:cNvPr>
            <p:cNvSpPr/>
            <p:nvPr/>
          </p:nvSpPr>
          <p:spPr bwMode="auto">
            <a:xfrm>
              <a:off x="10533063" y="45878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2" name="Oval 371">
              <a:extLst>
                <a:ext uri="{FF2B5EF4-FFF2-40B4-BE49-F238E27FC236}">
                  <a16:creationId xmlns:a16="http://schemas.microsoft.com/office/drawing/2014/main" id="{59B2301F-3D68-417A-B121-078399B798D8}"/>
                </a:ext>
              </a:extLst>
            </p:cNvPr>
            <p:cNvSpPr/>
            <p:nvPr/>
          </p:nvSpPr>
          <p:spPr bwMode="auto">
            <a:xfrm>
              <a:off x="11320463" y="35290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3" name="Oval 372">
              <a:extLst>
                <a:ext uri="{FF2B5EF4-FFF2-40B4-BE49-F238E27FC236}">
                  <a16:creationId xmlns:a16="http://schemas.microsoft.com/office/drawing/2014/main" id="{4FB457DC-DBD6-456F-912D-4E08668B9A66}"/>
                </a:ext>
              </a:extLst>
            </p:cNvPr>
            <p:cNvSpPr/>
            <p:nvPr/>
          </p:nvSpPr>
          <p:spPr bwMode="auto">
            <a:xfrm>
              <a:off x="10937875" y="38020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4" name="Oval 373">
              <a:extLst>
                <a:ext uri="{FF2B5EF4-FFF2-40B4-BE49-F238E27FC236}">
                  <a16:creationId xmlns:a16="http://schemas.microsoft.com/office/drawing/2014/main" id="{1C3A6CA1-942C-4545-B377-4244E897197F}"/>
                </a:ext>
              </a:extLst>
            </p:cNvPr>
            <p:cNvSpPr/>
            <p:nvPr/>
          </p:nvSpPr>
          <p:spPr bwMode="auto">
            <a:xfrm>
              <a:off x="10169525" y="37973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5" name="Oval 374">
              <a:extLst>
                <a:ext uri="{FF2B5EF4-FFF2-40B4-BE49-F238E27FC236}">
                  <a16:creationId xmlns:a16="http://schemas.microsoft.com/office/drawing/2014/main" id="{1C7141E7-ADB2-4D7E-B96A-C82DBD595996}"/>
                </a:ext>
              </a:extLst>
            </p:cNvPr>
            <p:cNvSpPr/>
            <p:nvPr/>
          </p:nvSpPr>
          <p:spPr bwMode="auto">
            <a:xfrm>
              <a:off x="9402763" y="37988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6" name="Oval 375">
              <a:extLst>
                <a:ext uri="{FF2B5EF4-FFF2-40B4-BE49-F238E27FC236}">
                  <a16:creationId xmlns:a16="http://schemas.microsoft.com/office/drawing/2014/main" id="{0CBF16DA-6538-471F-AAC9-5183E76707FB}"/>
                </a:ext>
              </a:extLst>
            </p:cNvPr>
            <p:cNvSpPr/>
            <p:nvPr/>
          </p:nvSpPr>
          <p:spPr bwMode="auto">
            <a:xfrm>
              <a:off x="9786938" y="4052888"/>
              <a:ext cx="382587"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7" name="Oval 376">
              <a:extLst>
                <a:ext uri="{FF2B5EF4-FFF2-40B4-BE49-F238E27FC236}">
                  <a16:creationId xmlns:a16="http://schemas.microsoft.com/office/drawing/2014/main" id="{C85AB639-0117-4439-8684-5B703C5930A7}"/>
                </a:ext>
              </a:extLst>
            </p:cNvPr>
            <p:cNvSpPr/>
            <p:nvPr/>
          </p:nvSpPr>
          <p:spPr bwMode="auto">
            <a:xfrm>
              <a:off x="10552113" y="4059238"/>
              <a:ext cx="385762"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8" name="Oval 377">
              <a:extLst>
                <a:ext uri="{FF2B5EF4-FFF2-40B4-BE49-F238E27FC236}">
                  <a16:creationId xmlns:a16="http://schemas.microsoft.com/office/drawing/2014/main" id="{912B4D7C-2760-4139-826D-FD25526AF466}"/>
                </a:ext>
              </a:extLst>
            </p:cNvPr>
            <p:cNvSpPr/>
            <p:nvPr/>
          </p:nvSpPr>
          <p:spPr bwMode="auto">
            <a:xfrm>
              <a:off x="11704638" y="38068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79" name="Oval 378">
              <a:extLst>
                <a:ext uri="{FF2B5EF4-FFF2-40B4-BE49-F238E27FC236}">
                  <a16:creationId xmlns:a16="http://schemas.microsoft.com/office/drawing/2014/main" id="{A0D9A610-8507-4706-A3AC-EA8DE8DBD329}"/>
                </a:ext>
              </a:extLst>
            </p:cNvPr>
            <p:cNvSpPr/>
            <p:nvPr/>
          </p:nvSpPr>
          <p:spPr bwMode="auto">
            <a:xfrm>
              <a:off x="2044700"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0" name="Oval 379">
              <a:extLst>
                <a:ext uri="{FF2B5EF4-FFF2-40B4-BE49-F238E27FC236}">
                  <a16:creationId xmlns:a16="http://schemas.microsoft.com/office/drawing/2014/main" id="{F0E152D6-2575-4E8E-982D-36F5059EE865}"/>
                </a:ext>
              </a:extLst>
            </p:cNvPr>
            <p:cNvSpPr/>
            <p:nvPr/>
          </p:nvSpPr>
          <p:spPr bwMode="auto">
            <a:xfrm>
              <a:off x="128588" y="6369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1" name="Oval 380">
              <a:extLst>
                <a:ext uri="{FF2B5EF4-FFF2-40B4-BE49-F238E27FC236}">
                  <a16:creationId xmlns:a16="http://schemas.microsoft.com/office/drawing/2014/main" id="{E2FC5361-7554-4B16-9024-04EEEEFA3010}"/>
                </a:ext>
              </a:extLst>
            </p:cNvPr>
            <p:cNvSpPr/>
            <p:nvPr/>
          </p:nvSpPr>
          <p:spPr bwMode="auto">
            <a:xfrm>
              <a:off x="881063" y="63690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2" name="Oval 381">
              <a:extLst>
                <a:ext uri="{FF2B5EF4-FFF2-40B4-BE49-F238E27FC236}">
                  <a16:creationId xmlns:a16="http://schemas.microsoft.com/office/drawing/2014/main" id="{BABB4E6E-E781-4BA2-AAE5-7DC809094AED}"/>
                </a:ext>
              </a:extLst>
            </p:cNvPr>
            <p:cNvSpPr/>
            <p:nvPr/>
          </p:nvSpPr>
          <p:spPr bwMode="auto">
            <a:xfrm>
              <a:off x="1641475" y="63690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3" name="Oval 382">
              <a:extLst>
                <a:ext uri="{FF2B5EF4-FFF2-40B4-BE49-F238E27FC236}">
                  <a16:creationId xmlns:a16="http://schemas.microsoft.com/office/drawing/2014/main" id="{29A9BCCD-7726-4479-95E4-A9DFDD6B24F2}"/>
                </a:ext>
              </a:extLst>
            </p:cNvPr>
            <p:cNvSpPr/>
            <p:nvPr/>
          </p:nvSpPr>
          <p:spPr bwMode="auto">
            <a:xfrm>
              <a:off x="2428875" y="63738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4" name="Oval 383">
              <a:extLst>
                <a:ext uri="{FF2B5EF4-FFF2-40B4-BE49-F238E27FC236}">
                  <a16:creationId xmlns:a16="http://schemas.microsoft.com/office/drawing/2014/main" id="{66911DD1-3408-4268-B29C-32D332614B59}"/>
                </a:ext>
              </a:extLst>
            </p:cNvPr>
            <p:cNvSpPr/>
            <p:nvPr/>
          </p:nvSpPr>
          <p:spPr bwMode="auto">
            <a:xfrm>
              <a:off x="441325" y="6637338"/>
              <a:ext cx="384175" cy="214312"/>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5" name="Oval 384">
              <a:extLst>
                <a:ext uri="{FF2B5EF4-FFF2-40B4-BE49-F238E27FC236}">
                  <a16:creationId xmlns:a16="http://schemas.microsoft.com/office/drawing/2014/main" id="{CB458C83-035B-4421-ACD4-F7D9AE6C3718}"/>
                </a:ext>
              </a:extLst>
            </p:cNvPr>
            <p:cNvSpPr/>
            <p:nvPr/>
          </p:nvSpPr>
          <p:spPr bwMode="auto">
            <a:xfrm>
              <a:off x="493713" y="55689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6" name="Oval 385">
              <a:extLst>
                <a:ext uri="{FF2B5EF4-FFF2-40B4-BE49-F238E27FC236}">
                  <a16:creationId xmlns:a16="http://schemas.microsoft.com/office/drawing/2014/main" id="{35A58743-A552-497E-AFF3-2799EAEA4E87}"/>
                </a:ext>
              </a:extLst>
            </p:cNvPr>
            <p:cNvSpPr/>
            <p:nvPr/>
          </p:nvSpPr>
          <p:spPr bwMode="auto">
            <a:xfrm>
              <a:off x="1277938" y="55864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7" name="Oval 386">
              <a:extLst>
                <a:ext uri="{FF2B5EF4-FFF2-40B4-BE49-F238E27FC236}">
                  <a16:creationId xmlns:a16="http://schemas.microsoft.com/office/drawing/2014/main" id="{DC050ABD-DD1D-49FD-B81A-D9EDCD15F8D2}"/>
                </a:ext>
              </a:extLst>
            </p:cNvPr>
            <p:cNvSpPr/>
            <p:nvPr/>
          </p:nvSpPr>
          <p:spPr bwMode="auto">
            <a:xfrm>
              <a:off x="2044700" y="55864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8" name="Oval 387">
              <a:extLst>
                <a:ext uri="{FF2B5EF4-FFF2-40B4-BE49-F238E27FC236}">
                  <a16:creationId xmlns:a16="http://schemas.microsoft.com/office/drawing/2014/main" id="{EB7BE750-2EA6-4117-A792-F81495CDC78E}"/>
                </a:ext>
              </a:extLst>
            </p:cNvPr>
            <p:cNvSpPr/>
            <p:nvPr/>
          </p:nvSpPr>
          <p:spPr bwMode="auto">
            <a:xfrm>
              <a:off x="1660525" y="58594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89" name="Oval 388">
              <a:extLst>
                <a:ext uri="{FF2B5EF4-FFF2-40B4-BE49-F238E27FC236}">
                  <a16:creationId xmlns:a16="http://schemas.microsoft.com/office/drawing/2014/main" id="{53064F7D-A953-4EA2-84DF-7915AAD53BF1}"/>
                </a:ext>
              </a:extLst>
            </p:cNvPr>
            <p:cNvSpPr/>
            <p:nvPr/>
          </p:nvSpPr>
          <p:spPr bwMode="auto">
            <a:xfrm>
              <a:off x="895350" y="58547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0" name="Oval 389">
              <a:extLst>
                <a:ext uri="{FF2B5EF4-FFF2-40B4-BE49-F238E27FC236}">
                  <a16:creationId xmlns:a16="http://schemas.microsoft.com/office/drawing/2014/main" id="{7015BC76-4ADD-48F5-BFE0-ED2AD26166E6}"/>
                </a:ext>
              </a:extLst>
            </p:cNvPr>
            <p:cNvSpPr/>
            <p:nvPr/>
          </p:nvSpPr>
          <p:spPr bwMode="auto">
            <a:xfrm>
              <a:off x="128588" y="58562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1" name="Oval 390">
              <a:extLst>
                <a:ext uri="{FF2B5EF4-FFF2-40B4-BE49-F238E27FC236}">
                  <a16:creationId xmlns:a16="http://schemas.microsoft.com/office/drawing/2014/main" id="{F8B8A152-537C-4E5F-A9E6-94245A8AF5D5}"/>
                </a:ext>
              </a:extLst>
            </p:cNvPr>
            <p:cNvSpPr/>
            <p:nvPr/>
          </p:nvSpPr>
          <p:spPr bwMode="auto">
            <a:xfrm>
              <a:off x="511175" y="61102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2" name="Oval 391">
              <a:extLst>
                <a:ext uri="{FF2B5EF4-FFF2-40B4-BE49-F238E27FC236}">
                  <a16:creationId xmlns:a16="http://schemas.microsoft.com/office/drawing/2014/main" id="{61A41776-663E-40C1-963A-A12E5A776993}"/>
                </a:ext>
              </a:extLst>
            </p:cNvPr>
            <p:cNvSpPr/>
            <p:nvPr/>
          </p:nvSpPr>
          <p:spPr bwMode="auto">
            <a:xfrm>
              <a:off x="1277938" y="6118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3" name="Oval 392">
              <a:extLst>
                <a:ext uri="{FF2B5EF4-FFF2-40B4-BE49-F238E27FC236}">
                  <a16:creationId xmlns:a16="http://schemas.microsoft.com/office/drawing/2014/main" id="{6A6682D2-012A-4EF1-A1E1-3BDA18F6EC6C}"/>
                </a:ext>
              </a:extLst>
            </p:cNvPr>
            <p:cNvSpPr/>
            <p:nvPr/>
          </p:nvSpPr>
          <p:spPr bwMode="auto">
            <a:xfrm>
              <a:off x="2428875" y="5864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4" name="Oval 393">
              <a:extLst>
                <a:ext uri="{FF2B5EF4-FFF2-40B4-BE49-F238E27FC236}">
                  <a16:creationId xmlns:a16="http://schemas.microsoft.com/office/drawing/2014/main" id="{FD910C14-9A38-44FA-A116-DFAF1442BA66}"/>
                </a:ext>
              </a:extLst>
            </p:cNvPr>
            <p:cNvSpPr/>
            <p:nvPr/>
          </p:nvSpPr>
          <p:spPr bwMode="auto">
            <a:xfrm>
              <a:off x="511968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5" name="Oval 394">
              <a:extLst>
                <a:ext uri="{FF2B5EF4-FFF2-40B4-BE49-F238E27FC236}">
                  <a16:creationId xmlns:a16="http://schemas.microsoft.com/office/drawing/2014/main" id="{8858E64F-8963-40D9-80D9-B000A79758BE}"/>
                </a:ext>
              </a:extLst>
            </p:cNvPr>
            <p:cNvSpPr/>
            <p:nvPr/>
          </p:nvSpPr>
          <p:spPr bwMode="auto">
            <a:xfrm>
              <a:off x="320198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6" name="Oval 395">
              <a:extLst>
                <a:ext uri="{FF2B5EF4-FFF2-40B4-BE49-F238E27FC236}">
                  <a16:creationId xmlns:a16="http://schemas.microsoft.com/office/drawing/2014/main" id="{259375B6-739B-40A7-A9C8-F0F8A158F86E}"/>
                </a:ext>
              </a:extLst>
            </p:cNvPr>
            <p:cNvSpPr/>
            <p:nvPr/>
          </p:nvSpPr>
          <p:spPr bwMode="auto">
            <a:xfrm>
              <a:off x="3954463"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7" name="Oval 396">
              <a:extLst>
                <a:ext uri="{FF2B5EF4-FFF2-40B4-BE49-F238E27FC236}">
                  <a16:creationId xmlns:a16="http://schemas.microsoft.com/office/drawing/2014/main" id="{F2F98DE9-F452-445E-B536-0745741DAEC9}"/>
                </a:ext>
              </a:extLst>
            </p:cNvPr>
            <p:cNvSpPr/>
            <p:nvPr/>
          </p:nvSpPr>
          <p:spPr bwMode="auto">
            <a:xfrm>
              <a:off x="4714875"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8" name="Oval 397">
              <a:extLst>
                <a:ext uri="{FF2B5EF4-FFF2-40B4-BE49-F238E27FC236}">
                  <a16:creationId xmlns:a16="http://schemas.microsoft.com/office/drawing/2014/main" id="{18FAD5D6-5C15-43DE-BCC7-EA6D1CC7B157}"/>
                </a:ext>
              </a:extLst>
            </p:cNvPr>
            <p:cNvSpPr/>
            <p:nvPr/>
          </p:nvSpPr>
          <p:spPr bwMode="auto">
            <a:xfrm>
              <a:off x="5502275"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399" name="Oval 398">
              <a:extLst>
                <a:ext uri="{FF2B5EF4-FFF2-40B4-BE49-F238E27FC236}">
                  <a16:creationId xmlns:a16="http://schemas.microsoft.com/office/drawing/2014/main" id="{5F3C4BE2-51E8-4252-950E-D61154553628}"/>
                </a:ext>
              </a:extLst>
            </p:cNvPr>
            <p:cNvSpPr/>
            <p:nvPr/>
          </p:nvSpPr>
          <p:spPr bwMode="auto">
            <a:xfrm>
              <a:off x="3514725"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0" name="Oval 399">
              <a:extLst>
                <a:ext uri="{FF2B5EF4-FFF2-40B4-BE49-F238E27FC236}">
                  <a16:creationId xmlns:a16="http://schemas.microsoft.com/office/drawing/2014/main" id="{9A542830-FBE4-42FF-916D-8CA7537F8E34}"/>
                </a:ext>
              </a:extLst>
            </p:cNvPr>
            <p:cNvSpPr/>
            <p:nvPr/>
          </p:nvSpPr>
          <p:spPr bwMode="auto">
            <a:xfrm>
              <a:off x="5119688" y="6659563"/>
              <a:ext cx="382587"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1" name="Oval 400">
              <a:extLst>
                <a:ext uri="{FF2B5EF4-FFF2-40B4-BE49-F238E27FC236}">
                  <a16:creationId xmlns:a16="http://schemas.microsoft.com/office/drawing/2014/main" id="{27423A58-3BF4-4883-BF78-6C3F22605AA0}"/>
                </a:ext>
              </a:extLst>
            </p:cNvPr>
            <p:cNvSpPr/>
            <p:nvPr/>
          </p:nvSpPr>
          <p:spPr bwMode="auto">
            <a:xfrm>
              <a:off x="4330700"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2" name="Oval 401">
              <a:extLst>
                <a:ext uri="{FF2B5EF4-FFF2-40B4-BE49-F238E27FC236}">
                  <a16:creationId xmlns:a16="http://schemas.microsoft.com/office/drawing/2014/main" id="{875FB76F-F083-4BDA-8ACE-976393187D7A}"/>
                </a:ext>
              </a:extLst>
            </p:cNvPr>
            <p:cNvSpPr/>
            <p:nvPr/>
          </p:nvSpPr>
          <p:spPr bwMode="auto">
            <a:xfrm>
              <a:off x="435133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3" name="Oval 402">
              <a:extLst>
                <a:ext uri="{FF2B5EF4-FFF2-40B4-BE49-F238E27FC236}">
                  <a16:creationId xmlns:a16="http://schemas.microsoft.com/office/drawing/2014/main" id="{45F51CC6-4BD4-406F-A759-3F5302850325}"/>
                </a:ext>
              </a:extLst>
            </p:cNvPr>
            <p:cNvSpPr/>
            <p:nvPr/>
          </p:nvSpPr>
          <p:spPr bwMode="auto">
            <a:xfrm>
              <a:off x="5119688" y="5607050"/>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4" name="Oval 403">
              <a:extLst>
                <a:ext uri="{FF2B5EF4-FFF2-40B4-BE49-F238E27FC236}">
                  <a16:creationId xmlns:a16="http://schemas.microsoft.com/office/drawing/2014/main" id="{0535D106-3169-4D81-B9CF-5DD5AB288CB1}"/>
                </a:ext>
              </a:extLst>
            </p:cNvPr>
            <p:cNvSpPr/>
            <p:nvPr/>
          </p:nvSpPr>
          <p:spPr bwMode="auto">
            <a:xfrm>
              <a:off x="4733925" y="5880100"/>
              <a:ext cx="385763"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5" name="Oval 404">
              <a:extLst>
                <a:ext uri="{FF2B5EF4-FFF2-40B4-BE49-F238E27FC236}">
                  <a16:creationId xmlns:a16="http://schemas.microsoft.com/office/drawing/2014/main" id="{FE5A3D59-9F9F-456A-B452-F0BA2D1E31FE}"/>
                </a:ext>
              </a:extLst>
            </p:cNvPr>
            <p:cNvSpPr/>
            <p:nvPr/>
          </p:nvSpPr>
          <p:spPr bwMode="auto">
            <a:xfrm>
              <a:off x="3967163"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6" name="Oval 405">
              <a:extLst>
                <a:ext uri="{FF2B5EF4-FFF2-40B4-BE49-F238E27FC236}">
                  <a16:creationId xmlns:a16="http://schemas.microsoft.com/office/drawing/2014/main" id="{0A8EA5EF-02D8-40B5-B166-BBD938B59AD8}"/>
                </a:ext>
              </a:extLst>
            </p:cNvPr>
            <p:cNvSpPr/>
            <p:nvPr/>
          </p:nvSpPr>
          <p:spPr bwMode="auto">
            <a:xfrm>
              <a:off x="3201988" y="5876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7" name="Oval 406">
              <a:extLst>
                <a:ext uri="{FF2B5EF4-FFF2-40B4-BE49-F238E27FC236}">
                  <a16:creationId xmlns:a16="http://schemas.microsoft.com/office/drawing/2014/main" id="{4418E3A2-E1DF-4D6C-9B21-ADF000035D9E}"/>
                </a:ext>
              </a:extLst>
            </p:cNvPr>
            <p:cNvSpPr/>
            <p:nvPr/>
          </p:nvSpPr>
          <p:spPr bwMode="auto">
            <a:xfrm>
              <a:off x="3584575"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8" name="Oval 407">
              <a:extLst>
                <a:ext uri="{FF2B5EF4-FFF2-40B4-BE49-F238E27FC236}">
                  <a16:creationId xmlns:a16="http://schemas.microsoft.com/office/drawing/2014/main" id="{F83FC0DD-0BD4-429B-92A0-0586061B6D44}"/>
                </a:ext>
              </a:extLst>
            </p:cNvPr>
            <p:cNvSpPr/>
            <p:nvPr/>
          </p:nvSpPr>
          <p:spPr bwMode="auto">
            <a:xfrm>
              <a:off x="4351338" y="613727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09" name="Oval 408">
              <a:extLst>
                <a:ext uri="{FF2B5EF4-FFF2-40B4-BE49-F238E27FC236}">
                  <a16:creationId xmlns:a16="http://schemas.microsoft.com/office/drawing/2014/main" id="{9B31CAA3-9718-467A-B2DA-60A1B3C64FD9}"/>
                </a:ext>
              </a:extLst>
            </p:cNvPr>
            <p:cNvSpPr/>
            <p:nvPr/>
          </p:nvSpPr>
          <p:spPr bwMode="auto">
            <a:xfrm>
              <a:off x="5502275"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0" name="Oval 409">
              <a:extLst>
                <a:ext uri="{FF2B5EF4-FFF2-40B4-BE49-F238E27FC236}">
                  <a16:creationId xmlns:a16="http://schemas.microsoft.com/office/drawing/2014/main" id="{87B0A902-C307-44FB-9B8A-322153AF1D7A}"/>
                </a:ext>
              </a:extLst>
            </p:cNvPr>
            <p:cNvSpPr/>
            <p:nvPr/>
          </p:nvSpPr>
          <p:spPr bwMode="auto">
            <a:xfrm>
              <a:off x="8147050" y="6130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1" name="Oval 410">
              <a:extLst>
                <a:ext uri="{FF2B5EF4-FFF2-40B4-BE49-F238E27FC236}">
                  <a16:creationId xmlns:a16="http://schemas.microsoft.com/office/drawing/2014/main" id="{1DB97BF5-38DC-4BA5-8291-8A78345B0BDA}"/>
                </a:ext>
              </a:extLst>
            </p:cNvPr>
            <p:cNvSpPr/>
            <p:nvPr/>
          </p:nvSpPr>
          <p:spPr bwMode="auto">
            <a:xfrm>
              <a:off x="6229350" y="63896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2" name="Oval 411">
              <a:extLst>
                <a:ext uri="{FF2B5EF4-FFF2-40B4-BE49-F238E27FC236}">
                  <a16:creationId xmlns:a16="http://schemas.microsoft.com/office/drawing/2014/main" id="{3E324F78-289D-4469-B4CA-55A5E4529982}"/>
                </a:ext>
              </a:extLst>
            </p:cNvPr>
            <p:cNvSpPr/>
            <p:nvPr/>
          </p:nvSpPr>
          <p:spPr bwMode="auto">
            <a:xfrm>
              <a:off x="6981825" y="638968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3" name="Oval 412">
              <a:extLst>
                <a:ext uri="{FF2B5EF4-FFF2-40B4-BE49-F238E27FC236}">
                  <a16:creationId xmlns:a16="http://schemas.microsoft.com/office/drawing/2014/main" id="{69250A0F-1BDA-48E9-B12D-9C173F8DC489}"/>
                </a:ext>
              </a:extLst>
            </p:cNvPr>
            <p:cNvSpPr/>
            <p:nvPr/>
          </p:nvSpPr>
          <p:spPr bwMode="auto">
            <a:xfrm>
              <a:off x="7742238" y="63896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4" name="Oval 413">
              <a:extLst>
                <a:ext uri="{FF2B5EF4-FFF2-40B4-BE49-F238E27FC236}">
                  <a16:creationId xmlns:a16="http://schemas.microsoft.com/office/drawing/2014/main" id="{F97EA7ED-BF83-467F-BBBC-E8850C717D73}"/>
                </a:ext>
              </a:extLst>
            </p:cNvPr>
            <p:cNvSpPr/>
            <p:nvPr/>
          </p:nvSpPr>
          <p:spPr bwMode="auto">
            <a:xfrm>
              <a:off x="8529638" y="639445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5" name="Oval 414">
              <a:extLst>
                <a:ext uri="{FF2B5EF4-FFF2-40B4-BE49-F238E27FC236}">
                  <a16:creationId xmlns:a16="http://schemas.microsoft.com/office/drawing/2014/main" id="{FBDD1719-B98A-446D-885A-583C7B0BAF72}"/>
                </a:ext>
              </a:extLst>
            </p:cNvPr>
            <p:cNvSpPr/>
            <p:nvPr/>
          </p:nvSpPr>
          <p:spPr bwMode="auto">
            <a:xfrm>
              <a:off x="6542088" y="6654800"/>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6" name="Oval 415">
              <a:extLst>
                <a:ext uri="{FF2B5EF4-FFF2-40B4-BE49-F238E27FC236}">
                  <a16:creationId xmlns:a16="http://schemas.microsoft.com/office/drawing/2014/main" id="{208832B6-B723-4BCB-8462-F8DFB4D974E2}"/>
                </a:ext>
              </a:extLst>
            </p:cNvPr>
            <p:cNvSpPr/>
            <p:nvPr/>
          </p:nvSpPr>
          <p:spPr bwMode="auto">
            <a:xfrm>
              <a:off x="8147050" y="6659563"/>
              <a:ext cx="382588" cy="217487"/>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7" name="Oval 416">
              <a:extLst>
                <a:ext uri="{FF2B5EF4-FFF2-40B4-BE49-F238E27FC236}">
                  <a16:creationId xmlns:a16="http://schemas.microsoft.com/office/drawing/2014/main" id="{358AC527-B485-4F2D-ADFE-8A1227F37B55}"/>
                </a:ext>
              </a:extLst>
            </p:cNvPr>
            <p:cNvSpPr/>
            <p:nvPr/>
          </p:nvSpPr>
          <p:spPr bwMode="auto">
            <a:xfrm>
              <a:off x="7358063" y="666591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8" name="Oval 417">
              <a:extLst>
                <a:ext uri="{FF2B5EF4-FFF2-40B4-BE49-F238E27FC236}">
                  <a16:creationId xmlns:a16="http://schemas.microsoft.com/office/drawing/2014/main" id="{49AA1E77-B4D7-44B1-B39A-CCA32F3DFAEF}"/>
                </a:ext>
              </a:extLst>
            </p:cNvPr>
            <p:cNvSpPr/>
            <p:nvPr/>
          </p:nvSpPr>
          <p:spPr bwMode="auto">
            <a:xfrm>
              <a:off x="7761288" y="5880100"/>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19" name="Oval 418">
              <a:extLst>
                <a:ext uri="{FF2B5EF4-FFF2-40B4-BE49-F238E27FC236}">
                  <a16:creationId xmlns:a16="http://schemas.microsoft.com/office/drawing/2014/main" id="{FA9AE65F-6927-48C4-90A1-C1744BADAC49}"/>
                </a:ext>
              </a:extLst>
            </p:cNvPr>
            <p:cNvSpPr/>
            <p:nvPr/>
          </p:nvSpPr>
          <p:spPr bwMode="auto">
            <a:xfrm>
              <a:off x="6994525" y="5875338"/>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0" name="Oval 419">
              <a:extLst>
                <a:ext uri="{FF2B5EF4-FFF2-40B4-BE49-F238E27FC236}">
                  <a16:creationId xmlns:a16="http://schemas.microsoft.com/office/drawing/2014/main" id="{C62EB4B3-DC22-4349-B6B8-693FFFDFAA3F}"/>
                </a:ext>
              </a:extLst>
            </p:cNvPr>
            <p:cNvSpPr/>
            <p:nvPr/>
          </p:nvSpPr>
          <p:spPr bwMode="auto">
            <a:xfrm>
              <a:off x="6229350" y="587692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1" name="Oval 420">
              <a:extLst>
                <a:ext uri="{FF2B5EF4-FFF2-40B4-BE49-F238E27FC236}">
                  <a16:creationId xmlns:a16="http://schemas.microsoft.com/office/drawing/2014/main" id="{96A69F90-BC9C-4051-9A25-7BB5F5EB2EC4}"/>
                </a:ext>
              </a:extLst>
            </p:cNvPr>
            <p:cNvSpPr/>
            <p:nvPr/>
          </p:nvSpPr>
          <p:spPr bwMode="auto">
            <a:xfrm>
              <a:off x="6611938" y="61309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2" name="Oval 421">
              <a:extLst>
                <a:ext uri="{FF2B5EF4-FFF2-40B4-BE49-F238E27FC236}">
                  <a16:creationId xmlns:a16="http://schemas.microsoft.com/office/drawing/2014/main" id="{12B23BAD-68AC-469E-8EA9-BA46CFC5AFD5}"/>
                </a:ext>
              </a:extLst>
            </p:cNvPr>
            <p:cNvSpPr/>
            <p:nvPr/>
          </p:nvSpPr>
          <p:spPr bwMode="auto">
            <a:xfrm>
              <a:off x="7378700" y="6137275"/>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3" name="Oval 422">
              <a:extLst>
                <a:ext uri="{FF2B5EF4-FFF2-40B4-BE49-F238E27FC236}">
                  <a16:creationId xmlns:a16="http://schemas.microsoft.com/office/drawing/2014/main" id="{C5B847AE-B4F3-4691-9480-D2D9FB55A293}"/>
                </a:ext>
              </a:extLst>
            </p:cNvPr>
            <p:cNvSpPr/>
            <p:nvPr/>
          </p:nvSpPr>
          <p:spPr bwMode="auto">
            <a:xfrm>
              <a:off x="8529638" y="5884863"/>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4" name="Oval 423">
              <a:extLst>
                <a:ext uri="{FF2B5EF4-FFF2-40B4-BE49-F238E27FC236}">
                  <a16:creationId xmlns:a16="http://schemas.microsoft.com/office/drawing/2014/main" id="{36ADA6D8-EA7E-409C-B774-9204A72EF3F7}"/>
                </a:ext>
              </a:extLst>
            </p:cNvPr>
            <p:cNvSpPr/>
            <p:nvPr/>
          </p:nvSpPr>
          <p:spPr bwMode="auto">
            <a:xfrm>
              <a:off x="11272838" y="6113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5" name="Oval 424">
              <a:extLst>
                <a:ext uri="{FF2B5EF4-FFF2-40B4-BE49-F238E27FC236}">
                  <a16:creationId xmlns:a16="http://schemas.microsoft.com/office/drawing/2014/main" id="{E38E6166-ED1D-4DF1-B9BA-D9C363F8136F}"/>
                </a:ext>
              </a:extLst>
            </p:cNvPr>
            <p:cNvSpPr/>
            <p:nvPr/>
          </p:nvSpPr>
          <p:spPr bwMode="auto">
            <a:xfrm>
              <a:off x="9355138" y="6372225"/>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6" name="Oval 425">
              <a:extLst>
                <a:ext uri="{FF2B5EF4-FFF2-40B4-BE49-F238E27FC236}">
                  <a16:creationId xmlns:a16="http://schemas.microsoft.com/office/drawing/2014/main" id="{FC1CC5AF-5D9E-4D1D-8DF6-44D73E22DB80}"/>
                </a:ext>
              </a:extLst>
            </p:cNvPr>
            <p:cNvSpPr/>
            <p:nvPr/>
          </p:nvSpPr>
          <p:spPr bwMode="auto">
            <a:xfrm>
              <a:off x="10110788" y="6372225"/>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7" name="Oval 426">
              <a:extLst>
                <a:ext uri="{FF2B5EF4-FFF2-40B4-BE49-F238E27FC236}">
                  <a16:creationId xmlns:a16="http://schemas.microsoft.com/office/drawing/2014/main" id="{C0BDF8B3-A919-4EE5-A9D3-3AF7A0D853AC}"/>
                </a:ext>
              </a:extLst>
            </p:cNvPr>
            <p:cNvSpPr/>
            <p:nvPr/>
          </p:nvSpPr>
          <p:spPr bwMode="auto">
            <a:xfrm>
              <a:off x="10869613" y="637222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8" name="Oval 427">
              <a:extLst>
                <a:ext uri="{FF2B5EF4-FFF2-40B4-BE49-F238E27FC236}">
                  <a16:creationId xmlns:a16="http://schemas.microsoft.com/office/drawing/2014/main" id="{9FD98F3B-1EAD-4111-9FE4-93BED8069087}"/>
                </a:ext>
              </a:extLst>
            </p:cNvPr>
            <p:cNvSpPr/>
            <p:nvPr/>
          </p:nvSpPr>
          <p:spPr bwMode="auto">
            <a:xfrm>
              <a:off x="11658600" y="637698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29" name="Oval 428">
              <a:extLst>
                <a:ext uri="{FF2B5EF4-FFF2-40B4-BE49-F238E27FC236}">
                  <a16:creationId xmlns:a16="http://schemas.microsoft.com/office/drawing/2014/main" id="{B37E94EF-23B8-465B-A556-E446C2C7B652}"/>
                </a:ext>
              </a:extLst>
            </p:cNvPr>
            <p:cNvSpPr/>
            <p:nvPr/>
          </p:nvSpPr>
          <p:spPr bwMode="auto">
            <a:xfrm>
              <a:off x="9671050" y="6638925"/>
              <a:ext cx="382588" cy="214313"/>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0" name="Oval 429">
              <a:extLst>
                <a:ext uri="{FF2B5EF4-FFF2-40B4-BE49-F238E27FC236}">
                  <a16:creationId xmlns:a16="http://schemas.microsoft.com/office/drawing/2014/main" id="{955DE38C-0ECF-46BE-BE9F-A6D3C6EBE798}"/>
                </a:ext>
              </a:extLst>
            </p:cNvPr>
            <p:cNvSpPr/>
            <p:nvPr/>
          </p:nvSpPr>
          <p:spPr bwMode="auto">
            <a:xfrm>
              <a:off x="9740900" y="55832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1" name="Oval 430">
              <a:extLst>
                <a:ext uri="{FF2B5EF4-FFF2-40B4-BE49-F238E27FC236}">
                  <a16:creationId xmlns:a16="http://schemas.microsoft.com/office/drawing/2014/main" id="{875A42B4-FE0D-4279-BE94-136E405759E0}"/>
                </a:ext>
              </a:extLst>
            </p:cNvPr>
            <p:cNvSpPr/>
            <p:nvPr/>
          </p:nvSpPr>
          <p:spPr bwMode="auto">
            <a:xfrm>
              <a:off x="10487025" y="664845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2" name="Oval 431">
              <a:extLst>
                <a:ext uri="{FF2B5EF4-FFF2-40B4-BE49-F238E27FC236}">
                  <a16:creationId xmlns:a16="http://schemas.microsoft.com/office/drawing/2014/main" id="{E4ECE1F5-EF8D-4036-B159-C8DCD4D4274B}"/>
                </a:ext>
              </a:extLst>
            </p:cNvPr>
            <p:cNvSpPr/>
            <p:nvPr/>
          </p:nvSpPr>
          <p:spPr bwMode="auto">
            <a:xfrm>
              <a:off x="10507663" y="5589588"/>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3" name="Oval 432">
              <a:extLst>
                <a:ext uri="{FF2B5EF4-FFF2-40B4-BE49-F238E27FC236}">
                  <a16:creationId xmlns:a16="http://schemas.microsoft.com/office/drawing/2014/main" id="{75382568-426C-463C-825E-DE7C721348E2}"/>
                </a:ext>
              </a:extLst>
            </p:cNvPr>
            <p:cNvSpPr/>
            <p:nvPr/>
          </p:nvSpPr>
          <p:spPr bwMode="auto">
            <a:xfrm>
              <a:off x="11272838" y="5589588"/>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4" name="Oval 433">
              <a:extLst>
                <a:ext uri="{FF2B5EF4-FFF2-40B4-BE49-F238E27FC236}">
                  <a16:creationId xmlns:a16="http://schemas.microsoft.com/office/drawing/2014/main" id="{B96E89EB-ADF7-4E32-9DD3-5CE2D5AAD374}"/>
                </a:ext>
              </a:extLst>
            </p:cNvPr>
            <p:cNvSpPr/>
            <p:nvPr/>
          </p:nvSpPr>
          <p:spPr bwMode="auto">
            <a:xfrm>
              <a:off x="10890250" y="5862638"/>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5" name="Oval 434">
              <a:extLst>
                <a:ext uri="{FF2B5EF4-FFF2-40B4-BE49-F238E27FC236}">
                  <a16:creationId xmlns:a16="http://schemas.microsoft.com/office/drawing/2014/main" id="{92F3954D-61E3-403B-8F9C-83BB750B02DD}"/>
                </a:ext>
              </a:extLst>
            </p:cNvPr>
            <p:cNvSpPr/>
            <p:nvPr/>
          </p:nvSpPr>
          <p:spPr bwMode="auto">
            <a:xfrm>
              <a:off x="10123488" y="5857875"/>
              <a:ext cx="384175"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6" name="Oval 435">
              <a:extLst>
                <a:ext uri="{FF2B5EF4-FFF2-40B4-BE49-F238E27FC236}">
                  <a16:creationId xmlns:a16="http://schemas.microsoft.com/office/drawing/2014/main" id="{D7B3CAF5-BCB3-4449-960F-8312D33715CF}"/>
                </a:ext>
              </a:extLst>
            </p:cNvPr>
            <p:cNvSpPr/>
            <p:nvPr/>
          </p:nvSpPr>
          <p:spPr bwMode="auto">
            <a:xfrm>
              <a:off x="9355138" y="5859463"/>
              <a:ext cx="385762"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7" name="Oval 436">
              <a:extLst>
                <a:ext uri="{FF2B5EF4-FFF2-40B4-BE49-F238E27FC236}">
                  <a16:creationId xmlns:a16="http://schemas.microsoft.com/office/drawing/2014/main" id="{08D14819-8AB4-44F8-BFFB-1B735B6AEF0A}"/>
                </a:ext>
              </a:extLst>
            </p:cNvPr>
            <p:cNvSpPr/>
            <p:nvPr/>
          </p:nvSpPr>
          <p:spPr bwMode="auto">
            <a:xfrm>
              <a:off x="9740900" y="6113463"/>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8" name="Oval 437">
              <a:extLst>
                <a:ext uri="{FF2B5EF4-FFF2-40B4-BE49-F238E27FC236}">
                  <a16:creationId xmlns:a16="http://schemas.microsoft.com/office/drawing/2014/main" id="{84394819-4356-4081-BFAE-A8DD0D96506D}"/>
                </a:ext>
              </a:extLst>
            </p:cNvPr>
            <p:cNvSpPr/>
            <p:nvPr/>
          </p:nvSpPr>
          <p:spPr bwMode="auto">
            <a:xfrm>
              <a:off x="10507663" y="6119813"/>
              <a:ext cx="382587"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sp>
          <p:nvSpPr>
            <p:cNvPr id="439" name="Oval 438">
              <a:extLst>
                <a:ext uri="{FF2B5EF4-FFF2-40B4-BE49-F238E27FC236}">
                  <a16:creationId xmlns:a16="http://schemas.microsoft.com/office/drawing/2014/main" id="{5C91E371-854E-4444-A293-2A0D48A2900E}"/>
                </a:ext>
              </a:extLst>
            </p:cNvPr>
            <p:cNvSpPr/>
            <p:nvPr/>
          </p:nvSpPr>
          <p:spPr bwMode="auto">
            <a:xfrm>
              <a:off x="11658600" y="5867400"/>
              <a:ext cx="382588" cy="215900"/>
            </a:xfrm>
            <a:prstGeom prst="ellipse">
              <a:avLst/>
            </a:prstGeom>
            <a:noFill/>
            <a:ln w="38100" cap="flat" cmpd="sng" algn="ctr">
              <a:solidFill>
                <a:schemeClr val="accent1"/>
              </a:solidFill>
              <a:prstDash val="solid"/>
              <a:round/>
              <a:headEnd type="none" w="med" len="med"/>
              <a:tailEnd type="none" w="med" len="med"/>
            </a:ln>
            <a:effectLst/>
          </p:spPr>
          <p:txBody>
            <a:bodyPr wrap="none" lIns="95881" tIns="95881" rIns="95881" bIns="95881" anchor="ctr"/>
            <a:lstStyle/>
            <a:p>
              <a:pPr marL="0" marR="0" lvl="0" indent="0" algn="ctr" defTabSz="1219170" rtl="0" eaLnBrk="0" fontAlgn="base" latinLnBrk="0" hangingPunct="0">
                <a:lnSpc>
                  <a:spcPct val="100000"/>
                </a:lnSpc>
                <a:spcBef>
                  <a:spcPct val="50000"/>
                </a:spcBef>
                <a:spcAft>
                  <a:spcPct val="0"/>
                </a:spcAft>
                <a:buClrTx/>
                <a:buSzTx/>
                <a:buFontTx/>
                <a:buNone/>
                <a:tabLst/>
                <a:defRPr/>
              </a:pPr>
              <a:endParaRPr kumimoji="0" lang="en-US" sz="2397" b="1" i="0" u="none" strike="noStrike" kern="1200" cap="none" spc="0" normalizeH="0" baseline="0" noProof="0" dirty="0">
                <a:ln>
                  <a:noFill/>
                </a:ln>
                <a:solidFill>
                  <a:srgbClr val="001965"/>
                </a:solidFill>
                <a:effectLst/>
                <a:uLnTx/>
                <a:uFillTx/>
                <a:latin typeface="Calibri" panose="020F0502020204030204" pitchFamily="34" charset="0"/>
                <a:ea typeface="+mn-ea"/>
                <a:cs typeface="+mn-cs"/>
              </a:endParaRPr>
            </a:p>
          </p:txBody>
        </p:sp>
      </p:grpSp>
      <p:sp>
        <p:nvSpPr>
          <p:cNvPr id="440" name="TextBox 439">
            <a:extLst>
              <a:ext uri="{FF2B5EF4-FFF2-40B4-BE49-F238E27FC236}">
                <a16:creationId xmlns:a16="http://schemas.microsoft.com/office/drawing/2014/main" id="{8BF510BA-5D4F-43E0-9083-766C7D62310A}"/>
              </a:ext>
            </a:extLst>
          </p:cNvPr>
          <p:cNvSpPr txBox="1">
            <a:spLocks noChangeArrowheads="1"/>
          </p:cNvSpPr>
          <p:nvPr/>
        </p:nvSpPr>
        <p:spPr bwMode="auto">
          <a:xfrm>
            <a:off x="3965576" y="3518396"/>
            <a:ext cx="4580178" cy="769441"/>
          </a:xfrm>
          <a:prstGeom prst="rect">
            <a:avLst/>
          </a:prstGeom>
          <a:solidFill>
            <a:schemeClr val="accent1"/>
          </a:solidFill>
          <a:ln w="9525">
            <a:solidFill>
              <a:srgbClr val="811B56"/>
            </a:solidFill>
            <a:miter lim="800000"/>
            <a:headEnd/>
            <a:tailEnd/>
          </a:ln>
        </p:spPr>
        <p:txBody>
          <a:bodyPr wrap="square">
            <a:spAutoFit/>
          </a:bodyPr>
          <a:lstStyle>
            <a:lvl1pPr defTabSz="1217613">
              <a:spcBef>
                <a:spcPct val="50000"/>
              </a:spcBef>
              <a:buChar char="•"/>
              <a:defRPr sz="3200">
                <a:solidFill>
                  <a:schemeClr val="tx1"/>
                </a:solidFill>
                <a:latin typeface="Times New Roman" panose="02020603050405020304" pitchFamily="18" charset="0"/>
              </a:defRPr>
            </a:lvl1pPr>
            <a:lvl2pPr marL="742950" indent="-285750" defTabSz="1217613">
              <a:lnSpc>
                <a:spcPct val="90000"/>
              </a:lnSpc>
              <a:spcBef>
                <a:spcPct val="20000"/>
              </a:spcBef>
              <a:buChar char="–"/>
              <a:defRPr sz="2800">
                <a:solidFill>
                  <a:schemeClr val="tx1"/>
                </a:solidFill>
                <a:latin typeface="Times New Roman" panose="02020603050405020304" pitchFamily="18" charset="0"/>
              </a:defRPr>
            </a:lvl2pPr>
            <a:lvl3pPr marL="1143000" indent="-228600" defTabSz="1217613">
              <a:spcBef>
                <a:spcPct val="20000"/>
              </a:spcBef>
              <a:buChar char="•"/>
              <a:defRPr sz="2400">
                <a:solidFill>
                  <a:schemeClr val="tx1"/>
                </a:solidFill>
                <a:latin typeface="Times New Roman" panose="02020603050405020304" pitchFamily="18" charset="0"/>
              </a:defRPr>
            </a:lvl3pPr>
            <a:lvl4pPr marL="1600200" indent="-228600" defTabSz="1217613">
              <a:spcBef>
                <a:spcPct val="20000"/>
              </a:spcBef>
              <a:buChar char="–"/>
              <a:defRPr sz="2000">
                <a:solidFill>
                  <a:schemeClr val="tx1"/>
                </a:solidFill>
                <a:latin typeface="Times New Roman" panose="02020603050405020304" pitchFamily="18" charset="0"/>
              </a:defRPr>
            </a:lvl4pPr>
            <a:lvl5pPr marL="2057400" indent="-228600" defTabSz="1217613">
              <a:spcBef>
                <a:spcPct val="20000"/>
              </a:spcBef>
              <a:buChar char="»"/>
              <a:defRPr sz="2000">
                <a:solidFill>
                  <a:schemeClr val="tx1"/>
                </a:solidFill>
                <a:latin typeface="Times New Roman" panose="02020603050405020304" pitchFamily="18" charset="0"/>
              </a:defRPr>
            </a:lvl5pPr>
            <a:lvl6pPr marL="25146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2176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1217613" rtl="0" eaLnBrk="0" fontAlgn="base" latinLnBrk="0" hangingPunct="0">
              <a:lnSpc>
                <a:spcPct val="100000"/>
              </a:lnSpc>
              <a:spcBef>
                <a:spcPct val="0"/>
              </a:spcBef>
              <a:spcAft>
                <a:spcPct val="0"/>
              </a:spcAft>
              <a:buClrTx/>
              <a:buSzTx/>
              <a:buFontTx/>
              <a:buNone/>
              <a:tabLst/>
              <a:defRPr/>
            </a:pPr>
            <a:r>
              <a:rPr kumimoji="0" lang="en-CA"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(182 </a:t>
            </a:r>
            <a:r>
              <a:rPr kumimoji="0" lang="ru-RU"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инъекции</a:t>
            </a:r>
            <a:r>
              <a:rPr kumimoji="0" lang="en-CA" alt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441" name="Rectangle: Rounded Corners 440" descr="A small child sitting on a bed&#10;&#10;Description automatically generated">
            <a:extLst>
              <a:ext uri="{FF2B5EF4-FFF2-40B4-BE49-F238E27FC236}">
                <a16:creationId xmlns:a16="http://schemas.microsoft.com/office/drawing/2014/main" id="{8936B1BA-BA76-4AE5-A90D-60612A51524E}"/>
              </a:ext>
            </a:extLst>
          </p:cNvPr>
          <p:cNvSpPr/>
          <p:nvPr/>
        </p:nvSpPr>
        <p:spPr>
          <a:xfrm>
            <a:off x="119336" y="4153958"/>
            <a:ext cx="1915725" cy="1915600"/>
          </a:xfrm>
          <a:prstGeom prst="roundRect">
            <a:avLst/>
          </a:prstGeom>
          <a:blipFill rotWithShape="1">
            <a:blip r:embed="rId5"/>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2" name="Rectangle: Rounded Corners 441" descr="A picture containing person, child, young, holding&#10;&#10;Description automatically generated">
            <a:extLst>
              <a:ext uri="{FF2B5EF4-FFF2-40B4-BE49-F238E27FC236}">
                <a16:creationId xmlns:a16="http://schemas.microsoft.com/office/drawing/2014/main" id="{44BE9A01-42C5-4000-9F89-FF288A9D4F33}"/>
              </a:ext>
            </a:extLst>
          </p:cNvPr>
          <p:cNvSpPr/>
          <p:nvPr/>
        </p:nvSpPr>
        <p:spPr>
          <a:xfrm>
            <a:off x="10266560" y="1926705"/>
            <a:ext cx="1915725" cy="1915600"/>
          </a:xfrm>
          <a:prstGeom prst="roundRect">
            <a:avLst/>
          </a:prstGeom>
          <a:blipFill rotWithShape="1">
            <a:blip r:embed="rId6"/>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9" name="TextBox 258"/>
          <p:cNvSpPr txBox="1"/>
          <p:nvPr/>
        </p:nvSpPr>
        <p:spPr>
          <a:xfrm>
            <a:off x="3661575" y="4776352"/>
            <a:ext cx="5231615" cy="1241237"/>
          </a:xfrm>
          <a:prstGeom prst="rect">
            <a:avLst/>
          </a:prstGeom>
          <a:solidFill>
            <a:schemeClr val="accent1"/>
          </a:solidFill>
          <a:ln w="76200">
            <a:solidFill>
              <a:schemeClr val="tx2"/>
            </a:solidFill>
          </a:ln>
        </p:spPr>
        <p:txBody>
          <a:bodyPr wrap="square">
            <a:spAutoFit/>
          </a:bodyPr>
          <a:lstStyle/>
          <a:p>
            <a:pPr marL="0" marR="0" lvl="0" indent="0" algn="ctr" defTabSz="608853" rtl="0" eaLnBrk="0" fontAlgn="base" latinLnBrk="0" hangingPunct="0">
              <a:lnSpc>
                <a:spcPct val="100000"/>
              </a:lnSpc>
              <a:spcBef>
                <a:spcPct val="0"/>
              </a:spcBef>
              <a:spcAft>
                <a:spcPct val="0"/>
              </a:spcAft>
              <a:buClrTx/>
              <a:buSzTx/>
              <a:buFontTx/>
              <a:buNone/>
              <a:tabLst/>
              <a:defRPr/>
            </a:pPr>
            <a:r>
              <a:rPr kumimoji="0" lang="ru-RU" sz="3733"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Остаточные уровни фактора</a:t>
            </a:r>
            <a:r>
              <a:rPr kumimoji="0" lang="en-CA" sz="3733" b="1" i="0" u="none" strike="noStrike" kern="1200" cap="none" spc="0" normalizeH="0" baseline="0" noProof="0" dirty="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 VIII = 1-3%</a:t>
            </a:r>
          </a:p>
        </p:txBody>
      </p:sp>
      <p:sp>
        <p:nvSpPr>
          <p:cNvPr id="192" name="Title 1">
            <a:extLst>
              <a:ext uri="{FF2B5EF4-FFF2-40B4-BE49-F238E27FC236}">
                <a16:creationId xmlns:a16="http://schemas.microsoft.com/office/drawing/2014/main" id="{8A19BB6C-D51F-4D1A-BF71-298251862EA0}"/>
              </a:ext>
            </a:extLst>
          </p:cNvPr>
          <p:cNvSpPr txBox="1">
            <a:spLocks/>
          </p:cNvSpPr>
          <p:nvPr/>
        </p:nvSpPr>
        <p:spPr>
          <a:xfrm>
            <a:off x="1127433" y="2042428"/>
            <a:ext cx="8950694" cy="1323439"/>
          </a:xfrm>
          <a:prstGeom prst="rect">
            <a:avLst/>
          </a:prstGeom>
          <a:solidFill>
            <a:schemeClr val="bg1">
              <a:lumMod val="85000"/>
            </a:schemeClr>
          </a:solidFill>
          <a:ln w="76200">
            <a:solidFill>
              <a:schemeClr val="tx1"/>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LnTx/>
                <a:uFillTx/>
                <a:ea typeface="Tahoma" panose="020B060403050404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Какой результат получают пациенты благодаря этому</a:t>
            </a:r>
            <a:r>
              <a:rPr kumimoji="0" lang="en-CA" sz="4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93" name="Title 1">
            <a:extLst>
              <a:ext uri="{FF2B5EF4-FFF2-40B4-BE49-F238E27FC236}">
                <a16:creationId xmlns:a16="http://schemas.microsoft.com/office/drawing/2014/main" id="{FD212F7B-94C5-4CB6-81E6-95859981A3B9}"/>
              </a:ext>
            </a:extLst>
          </p:cNvPr>
          <p:cNvSpPr>
            <a:spLocks noGrp="1"/>
          </p:cNvSpPr>
          <p:nvPr>
            <p:ph type="title"/>
          </p:nvPr>
        </p:nvSpPr>
        <p:spPr>
          <a:noFill/>
        </p:spPr>
        <p:txBody>
          <a:bodyPr vert="horz" lIns="91440" tIns="45720" rIns="91440" bIns="45720" rtlCol="0" anchor="ctr">
            <a:noAutofit/>
          </a:bodyPr>
          <a:lstStyle/>
          <a:p>
            <a:r>
              <a:rPr lang="ru-RU" dirty="0">
                <a:latin typeface="Arial" panose="020B0604020202020204" pitchFamily="34" charset="0"/>
                <a:cs typeface="Arial" panose="020B0604020202020204" pitchFamily="34" charset="0"/>
              </a:rPr>
              <a:t>Полная доза профилактики с помощью </a:t>
            </a:r>
            <a:r>
              <a:rPr lang="en-US" dirty="0">
                <a:latin typeface="Arial" panose="020B0604020202020204" pitchFamily="34" charset="0"/>
                <a:cs typeface="Arial" panose="020B0604020202020204" pitchFamily="34" charset="0"/>
              </a:rPr>
              <a:t>FVIII</a:t>
            </a:r>
            <a:r>
              <a:rPr lang="ru-RU" dirty="0">
                <a:latin typeface="Arial" panose="020B0604020202020204" pitchFamily="34" charset="0"/>
                <a:cs typeface="Arial" panose="020B0604020202020204" pitchFamily="34" charset="0"/>
              </a:rPr>
              <a:t> СПП</a:t>
            </a:r>
            <a:r>
              <a:rPr lang="en-US" dirty="0">
                <a:latin typeface="Arial" panose="020B0604020202020204" pitchFamily="34" charset="0"/>
                <a:cs typeface="Arial" panose="020B0604020202020204" pitchFamily="34" charset="0"/>
              </a:rPr>
              <a:t> – </a:t>
            </a:r>
            <a:r>
              <a:rPr lang="ru-RU" dirty="0">
                <a:latin typeface="Arial" panose="020B0604020202020204" pitchFamily="34" charset="0"/>
                <a:cs typeface="Arial" panose="020B0604020202020204" pitchFamily="34" charset="0"/>
              </a:rPr>
              <a:t> </a:t>
            </a:r>
            <a:r>
              <a:rPr lang="ru-RU" dirty="0">
                <a:solidFill>
                  <a:schemeClr val="accent1"/>
                </a:solidFill>
                <a:latin typeface="Arial" panose="020B0604020202020204" pitchFamily="34" charset="0"/>
                <a:cs typeface="Arial" panose="020B0604020202020204" pitchFamily="34" charset="0"/>
              </a:rPr>
              <a:t>переносится крайне тяжело</a:t>
            </a:r>
            <a:endParaRPr lang="en-CA"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74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a:xfrm>
            <a:off x="1219200" y="1122363"/>
            <a:ext cx="10540678" cy="818525"/>
          </a:xfrm>
        </p:spPr>
        <p:txBody>
          <a:bodyPr>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4000" dirty="0">
                <a:solidFill>
                  <a:srgbClr val="008BB0"/>
                </a:solidFill>
                <a:ea typeface="+mn-ea"/>
                <a:cs typeface="+mn-cs"/>
              </a:rPr>
              <a:t>Глава 6: Профилактика при гемофилии</a:t>
            </a:r>
            <a:endParaRPr lang="en-US" sz="4000" dirty="0">
              <a:solidFill>
                <a:srgbClr val="008BB0"/>
              </a:solidFill>
              <a:ea typeface="+mn-ea"/>
              <a:cs typeface="+mn-cs"/>
            </a:endParaRPr>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508268" y="2463463"/>
            <a:ext cx="9144000" cy="2646362"/>
          </a:xfrm>
        </p:spPr>
        <p:txBody>
          <a:bodyPr>
            <a:normAutofit/>
          </a:bodyPr>
          <a:lstStyle/>
          <a:p>
            <a:pPr>
              <a:lnSpc>
                <a:spcPct val="110000"/>
              </a:lnSpc>
              <a:spcBef>
                <a:spcPts val="0"/>
              </a:spcBef>
            </a:pPr>
            <a:r>
              <a:rPr lang="ru-RU" sz="3000" b="1" dirty="0">
                <a:solidFill>
                  <a:prstClr val="black"/>
                </a:solidFill>
              </a:rPr>
              <a:t>Доктор </a:t>
            </a:r>
            <a:r>
              <a:rPr kumimoji="0" lang="ru-RU" sz="3000" b="1" i="0" u="none" strike="noStrike" kern="1200" cap="none" spc="0" normalizeH="0" baseline="0" noProof="0" dirty="0" err="1">
                <a:ln>
                  <a:noFill/>
                </a:ln>
                <a:solidFill>
                  <a:prstClr val="black"/>
                </a:solidFill>
                <a:effectLst/>
                <a:uLnTx/>
                <a:uFillTx/>
                <a:ea typeface="+mn-ea"/>
                <a:cs typeface="+mn-cs"/>
              </a:rPr>
              <a:t>Мануэль</a:t>
            </a:r>
            <a:r>
              <a:rPr kumimoji="0" lang="ru-RU" sz="3000" b="1" i="0" u="none" strike="noStrike" kern="1200" cap="none" spc="0" normalizeH="0" baseline="0" noProof="0" dirty="0">
                <a:ln>
                  <a:noFill/>
                </a:ln>
                <a:solidFill>
                  <a:prstClr val="black"/>
                </a:solidFill>
                <a:effectLst/>
                <a:uLnTx/>
                <a:uFillTx/>
                <a:ea typeface="+mn-ea"/>
                <a:cs typeface="+mn-cs"/>
              </a:rPr>
              <a:t> </a:t>
            </a:r>
            <a:r>
              <a:rPr kumimoji="0" lang="ru-RU" sz="3000" b="1" i="0" u="none" strike="noStrike" kern="1200" cap="none" spc="0" normalizeH="0" baseline="0" noProof="0" dirty="0" err="1">
                <a:ln>
                  <a:noFill/>
                </a:ln>
                <a:solidFill>
                  <a:prstClr val="black"/>
                </a:solidFill>
                <a:effectLst/>
                <a:uLnTx/>
                <a:uFillTx/>
                <a:ea typeface="+mn-ea"/>
                <a:cs typeface="+mn-cs"/>
              </a:rPr>
              <a:t>Каркао</a:t>
            </a:r>
            <a:r>
              <a:rPr kumimoji="0" lang="ru-RU" sz="3000" b="1" i="0" u="none" strike="noStrike" kern="1200" cap="none" spc="0" normalizeH="0" baseline="0" noProof="0" dirty="0">
                <a:ln>
                  <a:noFill/>
                </a:ln>
                <a:solidFill>
                  <a:prstClr val="black"/>
                </a:solidFill>
                <a:effectLst/>
                <a:uLnTx/>
                <a:uFillTx/>
                <a:ea typeface="+mn-ea"/>
                <a:cs typeface="+mn-cs"/>
              </a:rPr>
              <a:t>, магистр наук</a:t>
            </a:r>
            <a:endParaRPr lang="en-US" altLang="en-US" sz="3000" dirty="0">
              <a:solidFill>
                <a:srgbClr val="008BB0"/>
              </a:solidFill>
              <a:ea typeface="+mn-ea"/>
              <a:cs typeface="+mn-cs"/>
            </a:endParaRPr>
          </a:p>
          <a:p>
            <a:pPr>
              <a:lnSpc>
                <a:spcPct val="110000"/>
              </a:lnSpc>
              <a:spcBef>
                <a:spcPts val="0"/>
              </a:spcBef>
            </a:pPr>
            <a:r>
              <a:rPr lang="ru-RU" sz="2000" dirty="0"/>
              <a:t>Штатный гематолог</a:t>
            </a:r>
            <a:br>
              <a:rPr lang="ru-RU" sz="2000" dirty="0"/>
            </a:br>
            <a:r>
              <a:rPr lang="ru-RU" sz="2000" dirty="0"/>
              <a:t>Содиректор</a:t>
            </a:r>
            <a:r>
              <a:rPr lang="en-CA" sz="2000" dirty="0"/>
              <a:t>, </a:t>
            </a:r>
            <a:r>
              <a:rPr lang="ru-RU" sz="2000" dirty="0"/>
              <a:t>Клиника гемофилии</a:t>
            </a:r>
            <a:endParaRPr lang="en-CA" sz="2000" dirty="0"/>
          </a:p>
          <a:p>
            <a:pPr>
              <a:lnSpc>
                <a:spcPct val="110000"/>
              </a:lnSpc>
              <a:spcBef>
                <a:spcPts val="0"/>
              </a:spcBef>
            </a:pPr>
            <a:r>
              <a:rPr lang="ru-RU" sz="2000" dirty="0"/>
              <a:t>Детская больница «</a:t>
            </a:r>
            <a:r>
              <a:rPr lang="en-CA" sz="2000" dirty="0"/>
              <a:t>Sick Children»</a:t>
            </a:r>
          </a:p>
          <a:p>
            <a:pPr>
              <a:lnSpc>
                <a:spcPct val="110000"/>
              </a:lnSpc>
              <a:spcBef>
                <a:spcPts val="0"/>
              </a:spcBef>
            </a:pPr>
            <a:r>
              <a:rPr lang="ru-RU" sz="2000" dirty="0"/>
              <a:t>Профессор педиатрии</a:t>
            </a:r>
            <a:endParaRPr lang="en-CA" sz="2000" dirty="0"/>
          </a:p>
          <a:p>
            <a:pPr>
              <a:lnSpc>
                <a:spcPct val="110000"/>
              </a:lnSpc>
              <a:spcBef>
                <a:spcPts val="0"/>
              </a:spcBef>
            </a:pPr>
            <a:r>
              <a:rPr lang="ru-RU" sz="2000" dirty="0"/>
              <a:t>Университет Торонто</a:t>
            </a:r>
            <a:br>
              <a:rPr lang="ru-RU" sz="2000" dirty="0"/>
            </a:br>
            <a:r>
              <a:rPr lang="ru-RU" sz="2000" dirty="0" err="1"/>
              <a:t>Торонто</a:t>
            </a:r>
            <a:r>
              <a:rPr lang="ru-RU" sz="2000" dirty="0"/>
              <a:t>, Онтарио, Канада</a:t>
            </a:r>
            <a:endParaRPr lang="en-US" sz="2000" dirty="0"/>
          </a:p>
        </p:txBody>
      </p:sp>
    </p:spTree>
    <p:extLst>
      <p:ext uri="{BB962C8B-B14F-4D97-AF65-F5344CB8AC3E}">
        <p14:creationId xmlns:p14="http://schemas.microsoft.com/office/powerpoint/2010/main" val="1201772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FC18A5B-3CD7-423E-9AF4-179AA5744EDD}"/>
              </a:ext>
            </a:extLst>
          </p:cNvPr>
          <p:cNvGrpSpPr/>
          <p:nvPr/>
        </p:nvGrpSpPr>
        <p:grpSpPr>
          <a:xfrm>
            <a:off x="1279277" y="1135482"/>
            <a:ext cx="9574179" cy="4894216"/>
            <a:chOff x="992221" y="1414882"/>
            <a:chExt cx="9574179" cy="4894216"/>
          </a:xfrm>
        </p:grpSpPr>
        <p:pic>
          <p:nvPicPr>
            <p:cNvPr id="13" name="Picture 2">
              <a:extLst>
                <a:ext uri="{FF2B5EF4-FFF2-40B4-BE49-F238E27FC236}">
                  <a16:creationId xmlns:a16="http://schemas.microsoft.com/office/drawing/2014/main" id="{5AB31542-BF0F-4D1D-9AD0-744842972E8C}"/>
                </a:ext>
              </a:extLst>
            </p:cNvPr>
            <p:cNvPicPr>
              <a:picLocks noChangeAspect="1" noChangeArrowheads="1"/>
            </p:cNvPicPr>
            <p:nvPr/>
          </p:nvPicPr>
          <p:blipFill>
            <a:blip r:embed="rId3" cstate="print">
              <a:duotone>
                <a:prstClr val="black"/>
                <a:srgbClr val="D9C3A5">
                  <a:tint val="50000"/>
                  <a:satMod val="180000"/>
                </a:srgbClr>
              </a:duotone>
              <a:lum bright="-43000" contrast="80000"/>
            </a:blip>
            <a:srcRect l="2559" t="3325" r="1706" b="17734"/>
            <a:stretch>
              <a:fillRect/>
            </a:stretch>
          </p:blipFill>
          <p:spPr bwMode="auto">
            <a:xfrm>
              <a:off x="992221" y="1801969"/>
              <a:ext cx="9574179" cy="4507129"/>
            </a:xfrm>
            <a:prstGeom prst="rect">
              <a:avLst/>
            </a:prstGeom>
            <a:noFill/>
            <a:ln w="3175" cap="flat" cmpd="sng" algn="ctr">
              <a:noFill/>
              <a:prstDash val="solid"/>
              <a:miter lim="800000"/>
              <a:headEnd type="none" w="med" len="med"/>
              <a:tailEnd type="none" w="med" len="med"/>
            </a:ln>
          </p:spPr>
        </p:pic>
        <p:sp>
          <p:nvSpPr>
            <p:cNvPr id="14" name="Rectangle 13">
              <a:extLst>
                <a:ext uri="{FF2B5EF4-FFF2-40B4-BE49-F238E27FC236}">
                  <a16:creationId xmlns:a16="http://schemas.microsoft.com/office/drawing/2014/main" id="{8E82CD55-ED60-4C4C-BFBE-8A58A507D335}"/>
                </a:ext>
              </a:extLst>
            </p:cNvPr>
            <p:cNvSpPr/>
            <p:nvPr/>
          </p:nvSpPr>
          <p:spPr>
            <a:xfrm>
              <a:off x="2704315" y="1983834"/>
              <a:ext cx="1082534" cy="3551615"/>
            </a:xfrm>
            <a:prstGeom prst="rect">
              <a:avLst/>
            </a:pr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853" rtl="0" eaLnBrk="1" fontAlgn="auto" latinLnBrk="0" hangingPunct="1">
                <a:lnSpc>
                  <a:spcPct val="100000"/>
                </a:lnSpc>
                <a:spcBef>
                  <a:spcPts val="0"/>
                </a:spcBef>
                <a:spcAft>
                  <a:spcPts val="0"/>
                </a:spcAft>
                <a:buClrTx/>
                <a:buSzTx/>
                <a:buFontTx/>
                <a:buNone/>
                <a:tabLst/>
                <a:defRPr/>
              </a:pPr>
              <a:endParaRPr kumimoji="0" lang="en-CA" sz="23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rved Right Arrow 3">
              <a:extLst>
                <a:ext uri="{FF2B5EF4-FFF2-40B4-BE49-F238E27FC236}">
                  <a16:creationId xmlns:a16="http://schemas.microsoft.com/office/drawing/2014/main" id="{E0BC7F36-80CC-44E1-84F9-F25434A490E8}"/>
                </a:ext>
              </a:extLst>
            </p:cNvPr>
            <p:cNvSpPr/>
            <p:nvPr/>
          </p:nvSpPr>
          <p:spPr>
            <a:xfrm rot="5400000">
              <a:off x="4756613" y="-207118"/>
              <a:ext cx="956041" cy="4200041"/>
            </a:xfrm>
            <a:prstGeom prst="curv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853" rtl="0" eaLnBrk="1" fontAlgn="auto" latinLnBrk="0" hangingPunct="1">
                <a:lnSpc>
                  <a:spcPct val="100000"/>
                </a:lnSpc>
                <a:spcBef>
                  <a:spcPts val="0"/>
                </a:spcBef>
                <a:spcAft>
                  <a:spcPts val="0"/>
                </a:spcAft>
                <a:buClrTx/>
                <a:buSzTx/>
                <a:buFontTx/>
                <a:buNone/>
                <a:tabLst/>
                <a:defRPr/>
              </a:pPr>
              <a:endParaRPr kumimoji="0" lang="en-CA" sz="2397"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6FD80787-EEEF-44A1-8A5E-0484F2C807B2}"/>
              </a:ext>
            </a:extLst>
          </p:cNvPr>
          <p:cNvSpPr txBox="1"/>
          <p:nvPr/>
        </p:nvSpPr>
        <p:spPr>
          <a:xfrm>
            <a:off x="5649856" y="2239005"/>
            <a:ext cx="3722695" cy="1241237"/>
          </a:xfrm>
          <a:prstGeom prst="rect">
            <a:avLst/>
          </a:prstGeom>
          <a:solidFill>
            <a:srgbClr val="FF0000">
              <a:alpha val="30196"/>
            </a:srgbClr>
          </a:solidFill>
          <a:ln>
            <a:solidFill>
              <a:srgbClr val="FF0000"/>
            </a:solidFill>
          </a:ln>
        </p:spPr>
        <p:txBody>
          <a:bodyPr wrap="square" rtlCol="0">
            <a:spAutoFit/>
          </a:bodyPr>
          <a:lstStyle/>
          <a:p>
            <a:pPr marL="0" marR="0" lvl="0" indent="0" algn="ctr" defTabSz="608853" rtl="0" eaLnBrk="1" fontAlgn="auto" latinLnBrk="0" hangingPunct="1">
              <a:lnSpc>
                <a:spcPct val="100000"/>
              </a:lnSpc>
              <a:spcBef>
                <a:spcPts val="0"/>
              </a:spcBef>
              <a:spcAft>
                <a:spcPts val="0"/>
              </a:spcAft>
              <a:buClrTx/>
              <a:buSzTx/>
              <a:buFontTx/>
              <a:buNone/>
              <a:tabLst/>
              <a:defRPr/>
            </a:pPr>
            <a:r>
              <a:rPr kumimoji="0" lang="ru-RU" sz="3733"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Остаточный уровень</a:t>
            </a:r>
            <a:r>
              <a:rPr kumimoji="0" lang="en-CA" sz="3733"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1-3%</a:t>
            </a:r>
          </a:p>
        </p:txBody>
      </p:sp>
      <p:sp>
        <p:nvSpPr>
          <p:cNvPr id="2" name="Title 1">
            <a:extLst>
              <a:ext uri="{FF2B5EF4-FFF2-40B4-BE49-F238E27FC236}">
                <a16:creationId xmlns:a16="http://schemas.microsoft.com/office/drawing/2014/main" id="{1B809D59-E179-4CD4-8FAF-6756156CEA11}"/>
              </a:ext>
            </a:extLst>
          </p:cNvPr>
          <p:cNvSpPr>
            <a:spLocks noGrp="1"/>
          </p:cNvSpPr>
          <p:nvPr>
            <p:ph type="title"/>
          </p:nvPr>
        </p:nvSpPr>
        <p:spPr>
          <a:xfrm>
            <a:off x="838201" y="225425"/>
            <a:ext cx="10515599" cy="1090079"/>
          </a:xfrm>
        </p:spPr>
        <p:txBody>
          <a:bodyPr vert="horz" lIns="91440" tIns="45720" rIns="91440" bIns="45720" rtlCol="0" anchor="ctr">
            <a:normAutofit/>
          </a:bodyPr>
          <a:lstStyle/>
          <a:p>
            <a:r>
              <a:rPr lang="ru-RU" dirty="0"/>
              <a:t>Количество суставных кровотечений в зависимости от базового уровня </a:t>
            </a:r>
            <a:r>
              <a:rPr lang="en-US" dirty="0"/>
              <a:t>FVIII</a:t>
            </a:r>
            <a:endParaRPr lang="en-CA" dirty="0"/>
          </a:p>
        </p:txBody>
      </p:sp>
      <p:sp>
        <p:nvSpPr>
          <p:cNvPr id="3" name="Text Placeholder 2">
            <a:extLst>
              <a:ext uri="{FF2B5EF4-FFF2-40B4-BE49-F238E27FC236}">
                <a16:creationId xmlns:a16="http://schemas.microsoft.com/office/drawing/2014/main" id="{17A02791-F9DB-4C44-8CA6-5A2671FB4D35}"/>
              </a:ext>
            </a:extLst>
          </p:cNvPr>
          <p:cNvSpPr>
            <a:spLocks noGrp="1"/>
          </p:cNvSpPr>
          <p:nvPr>
            <p:ph type="body" sz="quarter" idx="13"/>
          </p:nvPr>
        </p:nvSpPr>
        <p:spPr>
          <a:xfrm>
            <a:off x="838201" y="6356351"/>
            <a:ext cx="9925050" cy="365125"/>
          </a:xfrm>
        </p:spPr>
        <p:txBody>
          <a:bodyPr>
            <a:normAutofit/>
          </a:bodyPr>
          <a:lstStyle/>
          <a:p>
            <a:r>
              <a:rPr lang="da-DK" dirty="0"/>
              <a:t>Den Uijl I et al. </a:t>
            </a:r>
            <a:r>
              <a:rPr lang="ru-RU" dirty="0"/>
              <a:t>Журнал «Гемофилия»</a:t>
            </a:r>
            <a:r>
              <a:rPr lang="da-DK" dirty="0"/>
              <a:t> 2011.</a:t>
            </a:r>
          </a:p>
        </p:txBody>
      </p:sp>
      <p:sp>
        <p:nvSpPr>
          <p:cNvPr id="9" name="TextBox 8"/>
          <p:cNvSpPr txBox="1"/>
          <p:nvPr/>
        </p:nvSpPr>
        <p:spPr>
          <a:xfrm>
            <a:off x="4838651" y="5660366"/>
            <a:ext cx="4533900" cy="369332"/>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Arial"/>
                <a:ea typeface="+mn-ea"/>
                <a:cs typeface="+mn-cs"/>
              </a:rPr>
              <a:t>Активность </a:t>
            </a:r>
            <a:r>
              <a:rPr kumimoji="0" lang="en-US" sz="1800" b="1" i="0" u="none" strike="noStrike" kern="1200" cap="none" spc="0" normalizeH="0" baseline="0" noProof="0" dirty="0">
                <a:ln>
                  <a:noFill/>
                </a:ln>
                <a:solidFill>
                  <a:prstClr val="black"/>
                </a:solidFill>
                <a:effectLst/>
                <a:uLnTx/>
                <a:uFillTx/>
                <a:latin typeface="Arial"/>
                <a:ea typeface="+mn-ea"/>
                <a:cs typeface="+mn-cs"/>
              </a:rPr>
              <a:t>FVIII (</a:t>
            </a:r>
            <a:r>
              <a:rPr kumimoji="0" lang="ru-RU" sz="1800" b="1" i="0" u="none" strike="noStrike" kern="1200" cap="none" spc="0" normalizeH="0" baseline="0" noProof="0" dirty="0">
                <a:ln>
                  <a:noFill/>
                </a:ln>
                <a:solidFill>
                  <a:prstClr val="black"/>
                </a:solidFill>
                <a:effectLst/>
                <a:uLnTx/>
                <a:uFillTx/>
                <a:latin typeface="Arial"/>
                <a:ea typeface="+mn-ea"/>
                <a:cs typeface="+mn-cs"/>
              </a:rPr>
              <a:t>МЕ дл</a:t>
            </a:r>
            <a:r>
              <a:rPr kumimoji="0" lang="ru-RU" sz="1800" b="1" i="0" u="none" strike="noStrike" kern="1200" cap="none" spc="0" normalizeH="0" baseline="30000" noProof="0" dirty="0">
                <a:ln>
                  <a:noFill/>
                </a:ln>
                <a:solidFill>
                  <a:prstClr val="black"/>
                </a:solidFill>
                <a:effectLst/>
                <a:uLnTx/>
                <a:uFillTx/>
                <a:latin typeface="Arial"/>
                <a:ea typeface="+mn-ea"/>
                <a:cs typeface="+mn-cs"/>
              </a:rPr>
              <a:t>-1</a:t>
            </a:r>
            <a:r>
              <a:rPr kumimoji="0" lang="en-US" sz="1800" b="1" i="0" u="none" strike="noStrike" kern="1200" cap="none" spc="0" normalizeH="0" baseline="0" noProof="0" dirty="0">
                <a:ln>
                  <a:noFill/>
                </a:ln>
                <a:solidFill>
                  <a:prstClr val="black"/>
                </a:solidFill>
                <a:effectLst/>
                <a:uLnTx/>
                <a:uFillTx/>
                <a:latin typeface="Arial"/>
                <a:ea typeface="+mn-ea"/>
                <a:cs typeface="+mn-cs"/>
              </a:rPr>
              <a:t>)</a:t>
            </a:r>
            <a:endParaRPr kumimoji="0" lang="ru-RU"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p:cNvSpPr txBox="1"/>
          <p:nvPr/>
        </p:nvSpPr>
        <p:spPr>
          <a:xfrm rot="16200000">
            <a:off x="77001" y="2938876"/>
            <a:ext cx="3115215" cy="646331"/>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Arial"/>
                <a:ea typeface="+mn-ea"/>
                <a:cs typeface="+mn-cs"/>
              </a:rPr>
              <a:t>Годовое число суставных кровотечений</a:t>
            </a:r>
          </a:p>
        </p:txBody>
      </p:sp>
    </p:spTree>
    <p:extLst>
      <p:ext uri="{BB962C8B-B14F-4D97-AF65-F5344CB8AC3E}">
        <p14:creationId xmlns:p14="http://schemas.microsoft.com/office/powerpoint/2010/main" val="3277668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FC18A5B-3CD7-423E-9AF4-179AA5744EDD}"/>
              </a:ext>
            </a:extLst>
          </p:cNvPr>
          <p:cNvGrpSpPr/>
          <p:nvPr/>
        </p:nvGrpSpPr>
        <p:grpSpPr>
          <a:xfrm>
            <a:off x="1279277" y="1135482"/>
            <a:ext cx="9574179" cy="4894216"/>
            <a:chOff x="992221" y="1414882"/>
            <a:chExt cx="9574179" cy="4894216"/>
          </a:xfrm>
        </p:grpSpPr>
        <p:pic>
          <p:nvPicPr>
            <p:cNvPr id="13" name="Picture 2">
              <a:extLst>
                <a:ext uri="{FF2B5EF4-FFF2-40B4-BE49-F238E27FC236}">
                  <a16:creationId xmlns:a16="http://schemas.microsoft.com/office/drawing/2014/main" id="{5AB31542-BF0F-4D1D-9AD0-744842972E8C}"/>
                </a:ext>
              </a:extLst>
            </p:cNvPr>
            <p:cNvPicPr>
              <a:picLocks noChangeAspect="1" noChangeArrowheads="1"/>
            </p:cNvPicPr>
            <p:nvPr/>
          </p:nvPicPr>
          <p:blipFill>
            <a:blip r:embed="rId3" cstate="print">
              <a:duotone>
                <a:prstClr val="black"/>
                <a:srgbClr val="D9C3A5">
                  <a:tint val="50000"/>
                  <a:satMod val="180000"/>
                </a:srgbClr>
              </a:duotone>
              <a:lum bright="-43000" contrast="80000"/>
            </a:blip>
            <a:srcRect l="2559" t="3325" r="1706" b="17734"/>
            <a:stretch>
              <a:fillRect/>
            </a:stretch>
          </p:blipFill>
          <p:spPr bwMode="auto">
            <a:xfrm>
              <a:off x="992221" y="1801969"/>
              <a:ext cx="9574179" cy="4507129"/>
            </a:xfrm>
            <a:prstGeom prst="rect">
              <a:avLst/>
            </a:prstGeom>
            <a:noFill/>
            <a:ln w="3175" cap="flat" cmpd="sng" algn="ctr">
              <a:noFill/>
              <a:prstDash val="solid"/>
              <a:miter lim="800000"/>
              <a:headEnd type="none" w="med" len="med"/>
              <a:tailEnd type="none" w="med" len="med"/>
            </a:ln>
          </p:spPr>
        </p:pic>
        <p:sp>
          <p:nvSpPr>
            <p:cNvPr id="14" name="Rectangle 13">
              <a:extLst>
                <a:ext uri="{FF2B5EF4-FFF2-40B4-BE49-F238E27FC236}">
                  <a16:creationId xmlns:a16="http://schemas.microsoft.com/office/drawing/2014/main" id="{8E82CD55-ED60-4C4C-BFBE-8A58A507D335}"/>
                </a:ext>
              </a:extLst>
            </p:cNvPr>
            <p:cNvSpPr/>
            <p:nvPr/>
          </p:nvSpPr>
          <p:spPr>
            <a:xfrm>
              <a:off x="2704315" y="1983834"/>
              <a:ext cx="1082534" cy="3551615"/>
            </a:xfrm>
            <a:prstGeom prst="rect">
              <a:avLst/>
            </a:pr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853" rtl="0" eaLnBrk="1" fontAlgn="auto" latinLnBrk="0" hangingPunct="1">
                <a:lnSpc>
                  <a:spcPct val="100000"/>
                </a:lnSpc>
                <a:spcBef>
                  <a:spcPts val="0"/>
                </a:spcBef>
                <a:spcAft>
                  <a:spcPts val="0"/>
                </a:spcAft>
                <a:buClrTx/>
                <a:buSzTx/>
                <a:buFontTx/>
                <a:buNone/>
                <a:tabLst/>
                <a:defRPr/>
              </a:pPr>
              <a:endParaRPr kumimoji="0" lang="en-CA" sz="23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rved Right Arrow 3">
              <a:extLst>
                <a:ext uri="{FF2B5EF4-FFF2-40B4-BE49-F238E27FC236}">
                  <a16:creationId xmlns:a16="http://schemas.microsoft.com/office/drawing/2014/main" id="{E0BC7F36-80CC-44E1-84F9-F25434A490E8}"/>
                </a:ext>
              </a:extLst>
            </p:cNvPr>
            <p:cNvSpPr/>
            <p:nvPr/>
          </p:nvSpPr>
          <p:spPr>
            <a:xfrm rot="5400000">
              <a:off x="4756613" y="-207118"/>
              <a:ext cx="956041" cy="4200041"/>
            </a:xfrm>
            <a:prstGeom prst="curv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853" rtl="0" eaLnBrk="1" fontAlgn="auto" latinLnBrk="0" hangingPunct="1">
                <a:lnSpc>
                  <a:spcPct val="100000"/>
                </a:lnSpc>
                <a:spcBef>
                  <a:spcPts val="0"/>
                </a:spcBef>
                <a:spcAft>
                  <a:spcPts val="0"/>
                </a:spcAft>
                <a:buClrTx/>
                <a:buSzTx/>
                <a:buFontTx/>
                <a:buNone/>
                <a:tabLst/>
                <a:defRPr/>
              </a:pPr>
              <a:endParaRPr kumimoji="0" lang="en-CA" sz="2397"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6FD80787-EEEF-44A1-8A5E-0484F2C807B2}"/>
              </a:ext>
            </a:extLst>
          </p:cNvPr>
          <p:cNvSpPr txBox="1"/>
          <p:nvPr/>
        </p:nvSpPr>
        <p:spPr>
          <a:xfrm>
            <a:off x="5649856" y="2239005"/>
            <a:ext cx="3722695" cy="1241237"/>
          </a:xfrm>
          <a:prstGeom prst="rect">
            <a:avLst/>
          </a:prstGeom>
          <a:solidFill>
            <a:srgbClr val="FF0000">
              <a:alpha val="30196"/>
            </a:srgbClr>
          </a:solidFill>
          <a:ln>
            <a:solidFill>
              <a:srgbClr val="FF0000"/>
            </a:solidFill>
          </a:ln>
        </p:spPr>
        <p:txBody>
          <a:bodyPr wrap="square" rtlCol="0">
            <a:spAutoFit/>
          </a:bodyPr>
          <a:lstStyle/>
          <a:p>
            <a:pPr marL="0" marR="0" lvl="0" indent="0" algn="ctr" defTabSz="608853" rtl="0" eaLnBrk="1" fontAlgn="auto" latinLnBrk="0" hangingPunct="1">
              <a:lnSpc>
                <a:spcPct val="100000"/>
              </a:lnSpc>
              <a:spcBef>
                <a:spcPts val="0"/>
              </a:spcBef>
              <a:spcAft>
                <a:spcPts val="0"/>
              </a:spcAft>
              <a:buClrTx/>
              <a:buSzTx/>
              <a:buFontTx/>
              <a:buNone/>
              <a:tabLst/>
              <a:defRPr/>
            </a:pPr>
            <a:r>
              <a:rPr kumimoji="0" lang="ru-RU" sz="3733"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Остаточный уровень</a:t>
            </a:r>
            <a:r>
              <a:rPr kumimoji="0" lang="en-CA" sz="3733"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1-3%</a:t>
            </a:r>
          </a:p>
        </p:txBody>
      </p:sp>
      <p:sp>
        <p:nvSpPr>
          <p:cNvPr id="2" name="Title 1">
            <a:extLst>
              <a:ext uri="{FF2B5EF4-FFF2-40B4-BE49-F238E27FC236}">
                <a16:creationId xmlns:a16="http://schemas.microsoft.com/office/drawing/2014/main" id="{1B809D59-E179-4CD4-8FAF-6756156CEA11}"/>
              </a:ext>
            </a:extLst>
          </p:cNvPr>
          <p:cNvSpPr>
            <a:spLocks noGrp="1"/>
          </p:cNvSpPr>
          <p:nvPr>
            <p:ph type="title"/>
          </p:nvPr>
        </p:nvSpPr>
        <p:spPr/>
        <p:txBody>
          <a:bodyPr vert="horz" lIns="91440" tIns="45720" rIns="91440" bIns="45720" rtlCol="0" anchor="ctr">
            <a:normAutofit/>
          </a:bodyPr>
          <a:lstStyle/>
          <a:p>
            <a:r>
              <a:rPr lang="ru-RU" dirty="0"/>
              <a:t>Количество суставных кровотечений в зависимости от базового уровня </a:t>
            </a:r>
            <a:r>
              <a:rPr lang="en-US" dirty="0"/>
              <a:t>FVIII</a:t>
            </a:r>
            <a:endParaRPr lang="en-CA"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7A02791-F9DB-4C44-8CA6-5A2671FB4D35}"/>
              </a:ext>
            </a:extLst>
          </p:cNvPr>
          <p:cNvSpPr>
            <a:spLocks noGrp="1"/>
          </p:cNvSpPr>
          <p:nvPr>
            <p:ph type="body" sz="quarter" idx="13"/>
          </p:nvPr>
        </p:nvSpPr>
        <p:spPr/>
        <p:txBody>
          <a:bodyPr>
            <a:normAutofit/>
          </a:bodyPr>
          <a:lstStyle/>
          <a:p>
            <a:r>
              <a:rPr lang="da-DK"/>
              <a:t>Den Uijl I et al. Hemophilia 2011.</a:t>
            </a:r>
          </a:p>
        </p:txBody>
      </p:sp>
      <p:sp>
        <p:nvSpPr>
          <p:cNvPr id="10" name="TextBox 9"/>
          <p:cNvSpPr txBox="1"/>
          <p:nvPr/>
        </p:nvSpPr>
        <p:spPr>
          <a:xfrm>
            <a:off x="4838651" y="5660366"/>
            <a:ext cx="4533900" cy="369332"/>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Arial"/>
                <a:ea typeface="+mn-ea"/>
                <a:cs typeface="+mn-cs"/>
              </a:rPr>
              <a:t>Активность </a:t>
            </a:r>
            <a:r>
              <a:rPr kumimoji="0" lang="en-US" sz="1800" b="1" i="0" u="none" strike="noStrike" kern="1200" cap="none" spc="0" normalizeH="0" baseline="0" noProof="0" dirty="0">
                <a:ln>
                  <a:noFill/>
                </a:ln>
                <a:solidFill>
                  <a:prstClr val="black"/>
                </a:solidFill>
                <a:effectLst/>
                <a:uLnTx/>
                <a:uFillTx/>
                <a:latin typeface="Arial"/>
                <a:ea typeface="+mn-ea"/>
                <a:cs typeface="+mn-cs"/>
              </a:rPr>
              <a:t>FVIII (</a:t>
            </a:r>
            <a:r>
              <a:rPr kumimoji="0" lang="ru-RU" sz="1800" b="1" i="0" u="none" strike="noStrike" kern="1200" cap="none" spc="0" normalizeH="0" baseline="0" noProof="0" dirty="0">
                <a:ln>
                  <a:noFill/>
                </a:ln>
                <a:solidFill>
                  <a:prstClr val="black"/>
                </a:solidFill>
                <a:effectLst/>
                <a:uLnTx/>
                <a:uFillTx/>
                <a:latin typeface="Arial"/>
                <a:ea typeface="+mn-ea"/>
                <a:cs typeface="+mn-cs"/>
              </a:rPr>
              <a:t>МЕ дл</a:t>
            </a:r>
            <a:r>
              <a:rPr kumimoji="0" lang="ru-RU" sz="1800" b="1" i="0" u="none" strike="noStrike" kern="1200" cap="none" spc="0" normalizeH="0" baseline="30000" noProof="0" dirty="0">
                <a:ln>
                  <a:noFill/>
                </a:ln>
                <a:solidFill>
                  <a:prstClr val="black"/>
                </a:solidFill>
                <a:effectLst/>
                <a:uLnTx/>
                <a:uFillTx/>
                <a:latin typeface="Arial"/>
                <a:ea typeface="+mn-ea"/>
                <a:cs typeface="+mn-cs"/>
              </a:rPr>
              <a:t>-1</a:t>
            </a:r>
            <a:r>
              <a:rPr kumimoji="0" lang="en-US" sz="1800" b="1" i="0" u="none" strike="noStrike" kern="1200" cap="none" spc="0" normalizeH="0" baseline="0" noProof="0" dirty="0">
                <a:ln>
                  <a:noFill/>
                </a:ln>
                <a:solidFill>
                  <a:prstClr val="black"/>
                </a:solidFill>
                <a:effectLst/>
                <a:uLnTx/>
                <a:uFillTx/>
                <a:latin typeface="Arial"/>
                <a:ea typeface="+mn-ea"/>
                <a:cs typeface="+mn-cs"/>
              </a:rPr>
              <a:t>)</a:t>
            </a:r>
            <a:endParaRPr kumimoji="0" lang="ru-RU"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xtBox 14"/>
          <p:cNvSpPr txBox="1"/>
          <p:nvPr/>
        </p:nvSpPr>
        <p:spPr>
          <a:xfrm rot="16200000">
            <a:off x="77001" y="2938876"/>
            <a:ext cx="3115215" cy="646331"/>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Arial"/>
                <a:ea typeface="+mn-ea"/>
                <a:cs typeface="+mn-cs"/>
              </a:rPr>
              <a:t>Годовое число суставных кровотечений</a:t>
            </a:r>
          </a:p>
        </p:txBody>
      </p:sp>
      <p:sp>
        <p:nvSpPr>
          <p:cNvPr id="9" name="TextBox 8">
            <a:extLst>
              <a:ext uri="{FF2B5EF4-FFF2-40B4-BE49-F238E27FC236}">
                <a16:creationId xmlns:a16="http://schemas.microsoft.com/office/drawing/2014/main" id="{8A229A61-1981-4F30-847F-5FFE2D88DC4C}"/>
              </a:ext>
            </a:extLst>
          </p:cNvPr>
          <p:cNvSpPr txBox="1"/>
          <p:nvPr/>
        </p:nvSpPr>
        <p:spPr>
          <a:xfrm>
            <a:off x="1311442" y="3619320"/>
            <a:ext cx="10361579" cy="1200329"/>
          </a:xfrm>
          <a:prstGeom prst="rect">
            <a:avLst/>
          </a:prstGeom>
          <a:solidFill>
            <a:schemeClr val="bg1">
              <a:lumMod val="85000"/>
            </a:schemeClr>
          </a:solidFill>
          <a:ln w="762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Пациентам необходимы </a:t>
            </a:r>
            <a:r>
              <a:rPr kumimoji="0" lang="ru-RU" sz="3600" b="1" i="0" u="sng"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более высокие остаточные уровни</a:t>
            </a:r>
            <a:endParaRPr kumimoji="0" lang="en-CA" sz="3600" b="1" i="0" u="sng" strike="noStrike" kern="1200" cap="none" spc="0" normalizeH="0" baseline="0" noProof="0" dirty="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3589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425"/>
            <a:ext cx="10515599" cy="1090079"/>
          </a:xfrm>
          <a:solidFill>
            <a:schemeClr val="bg1"/>
          </a:solidFill>
        </p:spPr>
        <p:txBody>
          <a:bodyPr>
            <a:noAutofit/>
          </a:bodyPr>
          <a:lstStyle/>
          <a:p>
            <a:r>
              <a:rPr lang="ru-RU" dirty="0"/>
              <a:t>Профилактика</a:t>
            </a:r>
            <a:r>
              <a:rPr lang="en-CA" dirty="0"/>
              <a:t>: </a:t>
            </a:r>
            <a:r>
              <a:rPr lang="ru-RU" dirty="0"/>
              <a:t>пациентам требуется </a:t>
            </a:r>
            <a:br>
              <a:rPr lang="ru-RU" dirty="0"/>
            </a:br>
            <a:endParaRPr lang="en-CA" dirty="0"/>
          </a:p>
        </p:txBody>
      </p:sp>
      <p:sp>
        <p:nvSpPr>
          <p:cNvPr id="6" name="Text Placeholder 5">
            <a:extLst>
              <a:ext uri="{FF2B5EF4-FFF2-40B4-BE49-F238E27FC236}">
                <a16:creationId xmlns:a16="http://schemas.microsoft.com/office/drawing/2014/main" id="{F1DC4528-B771-4F0E-9137-1ABAD25223AA}"/>
              </a:ext>
            </a:extLst>
          </p:cNvPr>
          <p:cNvSpPr>
            <a:spLocks noGrp="1"/>
          </p:cNvSpPr>
          <p:nvPr>
            <p:ph type="body" sz="quarter" idx="13"/>
          </p:nvPr>
        </p:nvSpPr>
        <p:spPr/>
        <p:txBody>
          <a:bodyPr/>
          <a:lstStyle/>
          <a:p>
            <a:r>
              <a:rPr lang="en-US" dirty="0"/>
              <a:t>IV, intravenous.</a:t>
            </a:r>
            <a:endParaRPr lang="en-CA" dirty="0"/>
          </a:p>
        </p:txBody>
      </p:sp>
      <p:sp>
        <p:nvSpPr>
          <p:cNvPr id="3" name="TextBox 2">
            <a:extLst>
              <a:ext uri="{FF2B5EF4-FFF2-40B4-BE49-F238E27FC236}">
                <a16:creationId xmlns:a16="http://schemas.microsoft.com/office/drawing/2014/main" id="{CB62B5C8-CC90-45C9-AA20-BC911FC281BD}"/>
              </a:ext>
            </a:extLst>
          </p:cNvPr>
          <p:cNvSpPr txBox="1"/>
          <p:nvPr/>
        </p:nvSpPr>
        <p:spPr>
          <a:xfrm>
            <a:off x="3314699" y="5039179"/>
            <a:ext cx="700087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Или комбинация вышеперечисленного</a:t>
            </a:r>
            <a:endParaRPr kumimoji="0" lang="en-CA" sz="48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A346CF0-BFFC-4468-AF0C-8EEF322FBA91}"/>
              </a:ext>
            </a:extLst>
          </p:cNvPr>
          <p:cNvSpPr/>
          <p:nvPr/>
        </p:nvSpPr>
        <p:spPr>
          <a:xfrm>
            <a:off x="665842" y="2032000"/>
            <a:ext cx="3467100" cy="2400514"/>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1)</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ru-RU"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Снижение числа </a:t>
            </a:r>
            <a:r>
              <a:rPr kumimoji="0" lang="ru-RU" sz="3200" b="1" i="0" u="none" strike="noStrike" kern="1200" cap="none" spc="0" normalizeH="0" baseline="0" noProof="0" dirty="0" err="1">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инфузий</a:t>
            </a:r>
            <a:endParaRPr kumimoji="0" lang="en-CA" sz="5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6BEC519-A4D0-44F3-B383-B9338084BF84}"/>
              </a:ext>
            </a:extLst>
          </p:cNvPr>
          <p:cNvSpPr/>
          <p:nvPr/>
        </p:nvSpPr>
        <p:spPr>
          <a:xfrm>
            <a:off x="4362450" y="2032000"/>
            <a:ext cx="3467100" cy="2400514"/>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2)</a:t>
            </a:r>
            <a:r>
              <a:rPr kumimoji="0" lang="ru-RU"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28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Повышение остаточных уровней фактора</a:t>
            </a:r>
            <a:endParaRPr kumimoji="0" lang="en-CA" sz="48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B2846F7-ECE4-48C1-AC4A-59E2552E47A1}"/>
              </a:ext>
            </a:extLst>
          </p:cNvPr>
          <p:cNvSpPr/>
          <p:nvPr/>
        </p:nvSpPr>
        <p:spPr>
          <a:xfrm>
            <a:off x="8059058" y="2032000"/>
            <a:ext cx="3467100" cy="2400514"/>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3)</a:t>
            </a:r>
            <a:r>
              <a:rPr kumimoji="0" lang="ru-RU"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Препараты, вводимые не внутривенно</a:t>
            </a:r>
            <a:endParaRPr kumimoji="0" lang="en-CA" sz="5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3" name="Rectangle: Rounded Corners 12" descr="A small child sitting on a bed&#10;&#10;Description automatically generated">
            <a:extLst>
              <a:ext uri="{FF2B5EF4-FFF2-40B4-BE49-F238E27FC236}">
                <a16:creationId xmlns:a16="http://schemas.microsoft.com/office/drawing/2014/main" id="{98D829AA-07E6-49D1-AD7D-98E07F2CDAEA}"/>
              </a:ext>
            </a:extLst>
          </p:cNvPr>
          <p:cNvSpPr/>
          <p:nvPr/>
        </p:nvSpPr>
        <p:spPr>
          <a:xfrm>
            <a:off x="309836" y="4153958"/>
            <a:ext cx="1915725" cy="1915600"/>
          </a:xfrm>
          <a:prstGeom prst="roundRect">
            <a:avLst/>
          </a:prstGeom>
          <a:blipFill rotWithShape="1">
            <a:blip r:embed="rId3"/>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ectangle: Rounded Corners 13" descr="A picture containing person, child, young, holding&#10;&#10;Description automatically generated">
            <a:extLst>
              <a:ext uri="{FF2B5EF4-FFF2-40B4-BE49-F238E27FC236}">
                <a16:creationId xmlns:a16="http://schemas.microsoft.com/office/drawing/2014/main" id="{E5898EBA-9050-4F61-AC5D-1EAD9FD3DE95}"/>
              </a:ext>
            </a:extLst>
          </p:cNvPr>
          <p:cNvSpPr/>
          <p:nvPr/>
        </p:nvSpPr>
        <p:spPr>
          <a:xfrm>
            <a:off x="9969500" y="349657"/>
            <a:ext cx="1915725" cy="1915600"/>
          </a:xfrm>
          <a:prstGeom prst="roundRect">
            <a:avLst/>
          </a:prstGeom>
          <a:blipFill rotWithShape="1">
            <a:blip r:embed="rId4"/>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66963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20E9B1F-E9EE-4DAF-9DEC-A91C7C6E15EA}"/>
              </a:ext>
            </a:extLst>
          </p:cNvPr>
          <p:cNvSpPr txBox="1">
            <a:spLocks/>
          </p:cNvSpPr>
          <p:nvPr/>
        </p:nvSpPr>
        <p:spPr>
          <a:xfrm>
            <a:off x="3673230" y="543509"/>
            <a:ext cx="8518769" cy="5427602"/>
          </a:xfrm>
          <a:prstGeom prst="rect">
            <a:avLst/>
          </a:prstGeom>
          <a:noFill/>
        </p:spPr>
        <p:txBody>
          <a:bodyPr anchor="ctr"/>
          <a:lstStyle>
            <a:lvl1pPr algn="l" defTabSz="457200" rtl="0" eaLnBrk="1" latinLnBrk="0" hangingPunct="1">
              <a:spcBef>
                <a:spcPct val="0"/>
              </a:spcBef>
              <a:buNone/>
              <a:defRPr sz="2000" b="0" i="0" kern="800" cap="all" spc="300" baseline="0">
                <a:solidFill>
                  <a:schemeClr val="tx1"/>
                </a:solidFill>
                <a:latin typeface="Arial"/>
                <a:ea typeface="+mj-ea"/>
                <a:cs typeface="Arial"/>
              </a:defRPr>
            </a:lvl1pPr>
          </a:lstStyle>
          <a:p>
            <a:pPr marL="0" marR="0" lvl="0" indent="0" algn="ctr" defTabSz="457200" rtl="0" eaLnBrk="1" fontAlgn="auto" latinLnBrk="0" hangingPunct="1">
              <a:lnSpc>
                <a:spcPct val="100000"/>
              </a:lnSpc>
              <a:spcBef>
                <a:spcPts val="2400"/>
              </a:spcBef>
              <a:spcAft>
                <a:spcPts val="1600"/>
              </a:spcAft>
              <a:buClrTx/>
              <a:buSzTx/>
              <a:buFontTx/>
              <a:buNone/>
              <a:tabLst/>
              <a:defRPr/>
            </a:pPr>
            <a:r>
              <a:rPr kumimoji="0" lang="ru-RU"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Профилактика</a:t>
            </a:r>
            <a:endParaRPr kumimoji="0" lang="en-US"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457200" rtl="0" eaLnBrk="1" fontAlgn="auto" latinLnBrk="0" hangingPunct="1">
              <a:lnSpc>
                <a:spcPct val="100000"/>
              </a:lnSpc>
              <a:spcBef>
                <a:spcPts val="2400"/>
              </a:spcBef>
              <a:spcAft>
                <a:spcPts val="1600"/>
              </a:spcAft>
              <a:buClrTx/>
              <a:buSzTx/>
              <a:buFontTx/>
              <a:buNone/>
              <a:tabLst/>
              <a:defRPr/>
            </a:pPr>
            <a:r>
              <a:rPr kumimoji="0" lang="ru-RU"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Теперь  мы можем</a:t>
            </a:r>
            <a:endParaRPr kumimoji="0" lang="en-US"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457200" rtl="0" eaLnBrk="1" fontAlgn="auto" latinLnBrk="0" hangingPunct="1">
              <a:lnSpc>
                <a:spcPct val="100000"/>
              </a:lnSpc>
              <a:spcBef>
                <a:spcPts val="2400"/>
              </a:spcBef>
              <a:spcAft>
                <a:spcPts val="1600"/>
              </a:spcAft>
              <a:buClrTx/>
              <a:buSzTx/>
              <a:buFontTx/>
              <a:buNone/>
              <a:tabLst>
                <a:tab pos="1766888" algn="l"/>
              </a:tabLst>
              <a:defRPr/>
            </a:pPr>
            <a:r>
              <a:rPr kumimoji="0" lang="en-US" sz="4800" b="1" i="0" u="sng" strike="noStrike" kern="800" cap="all" spc="30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(and should do) </a:t>
            </a:r>
          </a:p>
          <a:p>
            <a:pPr marL="0" marR="0" lvl="0" indent="0" algn="ctr" defTabSz="457200" rtl="0" eaLnBrk="1" fontAlgn="auto" latinLnBrk="0" hangingPunct="1">
              <a:lnSpc>
                <a:spcPct val="100000"/>
              </a:lnSpc>
              <a:spcBef>
                <a:spcPts val="2400"/>
              </a:spcBef>
              <a:spcAft>
                <a:spcPts val="1600"/>
              </a:spcAft>
              <a:buClrTx/>
              <a:buSzTx/>
              <a:buFontTx/>
              <a:buNone/>
              <a:tabLst/>
              <a:defRPr/>
            </a:pPr>
            <a:r>
              <a:rPr kumimoji="0" lang="ru-RU"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Улучшить ситуацию</a:t>
            </a:r>
            <a:endParaRPr kumimoji="0" lang="en-US"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5" name="Rectangle 14">
            <a:extLst>
              <a:ext uri="{FF2B5EF4-FFF2-40B4-BE49-F238E27FC236}">
                <a16:creationId xmlns:a16="http://schemas.microsoft.com/office/drawing/2014/main" id="{783F34D3-5E3F-4392-AE55-3DB8E5A874EE}"/>
              </a:ext>
            </a:extLst>
          </p:cNvPr>
          <p:cNvSpPr/>
          <p:nvPr/>
        </p:nvSpPr>
        <p:spPr>
          <a:xfrm>
            <a:off x="3562705" y="6334780"/>
            <a:ext cx="6293595" cy="341632"/>
          </a:xfrm>
          <a:prstGeom prst="rect">
            <a:avLst/>
          </a:prstGeom>
        </p:spPr>
        <p:txBody>
          <a:bodyPr vert="horz" lIns="91440" tIns="45720" rIns="9144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Глава 6: Профилактика при гемофилии </a:t>
            </a:r>
            <a:br>
              <a:rPr kumimoji="0" lang="ru-RU" sz="900" b="0" i="0" u="none" strike="noStrike" kern="1200" cap="none" spc="0" normalizeH="0" baseline="0" noProof="0" dirty="0">
                <a:ln>
                  <a:noFill/>
                </a:ln>
                <a:solidFill>
                  <a:prstClr val="black"/>
                </a:solidFill>
                <a:effectLst/>
                <a:uLnTx/>
                <a:uFillTx/>
                <a:latin typeface="Arial"/>
                <a:ea typeface="+mn-ea"/>
                <a:cs typeface="+mn-cs"/>
              </a:rPr>
            </a:br>
            <a:r>
              <a:rPr kumimoji="0" lang="ru-RU" sz="900" b="0" i="0" u="none" strike="noStrike" kern="1200" cap="none" spc="0" normalizeH="0" baseline="0" noProof="0" dirty="0">
                <a:ln>
                  <a:noFill/>
                </a:ln>
                <a:solidFill>
                  <a:prstClr val="black"/>
                </a:solidFill>
                <a:effectLst/>
                <a:uLnTx/>
                <a:uFillTx/>
                <a:latin typeface="Arial"/>
                <a:ea typeface="+mn-ea"/>
                <a:cs typeface="+mn-cs"/>
              </a:rPr>
              <a:t>А. </a:t>
            </a:r>
            <a:r>
              <a:rPr kumimoji="0" lang="ru-RU" sz="900" b="0" i="0" u="none" strike="noStrike" kern="1200" cap="none" spc="0" normalizeH="0" baseline="0" noProof="0" dirty="0" err="1">
                <a:ln>
                  <a:noFill/>
                </a:ln>
                <a:solidFill>
                  <a:prstClr val="black"/>
                </a:solidFill>
                <a:effectLst/>
                <a:uLnTx/>
                <a:uFillTx/>
                <a:latin typeface="Arial"/>
                <a:ea typeface="+mn-ea"/>
                <a:cs typeface="+mn-cs"/>
              </a:rPr>
              <a:t>Шривастава</a:t>
            </a:r>
            <a:r>
              <a:rPr kumimoji="0" lang="ru-RU" sz="900" b="0" i="0" u="none" strike="noStrike" kern="1200" cap="none" spc="0" normalizeH="0" baseline="0" noProof="0" dirty="0">
                <a:ln>
                  <a:noFill/>
                </a:ln>
                <a:solidFill>
                  <a:prstClr val="black"/>
                </a:solidFill>
                <a:effectLst/>
                <a:uLnTx/>
                <a:uFillTx/>
                <a:latin typeface="Arial"/>
                <a:ea typeface="+mn-ea"/>
                <a:cs typeface="+mn-cs"/>
              </a:rPr>
              <a:t> и др., Руководство ВФГ по лечению гемофилии, 3-е издание, журнал «Гемофилия» </a:t>
            </a:r>
            <a:r>
              <a:rPr kumimoji="0" lang="it-IT" sz="900" b="0" i="0" u="none" strike="noStrike" kern="1200" cap="none" spc="0" normalizeH="0" baseline="0" noProof="0" dirty="0">
                <a:ln>
                  <a:noFill/>
                </a:ln>
                <a:solidFill>
                  <a:prstClr val="black"/>
                </a:solidFill>
                <a:effectLst/>
                <a:uLnTx/>
                <a:uFillTx/>
                <a:latin typeface="Arial"/>
                <a:ea typeface="+mn-ea"/>
                <a:cs typeface="+mn-cs"/>
              </a:rPr>
              <a:t>2020</a:t>
            </a:r>
            <a:r>
              <a:rPr kumimoji="0" lang="en-C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6" name="Oval Callout 4">
            <a:extLst>
              <a:ext uri="{FF2B5EF4-FFF2-40B4-BE49-F238E27FC236}">
                <a16:creationId xmlns:a16="http://schemas.microsoft.com/office/drawing/2014/main" id="{557340D6-6D40-4F8E-AB5C-7352FCC461F6}"/>
              </a:ext>
            </a:extLst>
          </p:cNvPr>
          <p:cNvSpPr/>
          <p:nvPr/>
        </p:nvSpPr>
        <p:spPr>
          <a:xfrm>
            <a:off x="50800" y="1715274"/>
            <a:ext cx="3441700" cy="3344933"/>
          </a:xfrm>
          <a:prstGeom prst="wedgeEllipseCallout">
            <a:avLst>
              <a:gd name="adj1" fmla="val -47041"/>
              <a:gd name="adj2" fmla="val -83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TextBox 4"/>
          <p:cNvSpPr txBox="1"/>
          <p:nvPr/>
        </p:nvSpPr>
        <p:spPr>
          <a:xfrm>
            <a:off x="-4885" y="2812836"/>
            <a:ext cx="349738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Руководство ВФГ</a:t>
            </a: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a:t>
            </a: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33027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C0EF1FD-DD8E-4C29-8DB7-E5094A1C5DC2}"/>
              </a:ext>
            </a:extLst>
          </p:cNvPr>
          <p:cNvSpPr txBox="1">
            <a:spLocks/>
          </p:cNvSpPr>
          <p:nvPr/>
        </p:nvSpPr>
        <p:spPr>
          <a:xfrm>
            <a:off x="3673230" y="543509"/>
            <a:ext cx="8518769" cy="5427602"/>
          </a:xfrm>
          <a:prstGeom prst="rect">
            <a:avLst/>
          </a:prstGeom>
          <a:noFill/>
          <a:ln>
            <a:noFill/>
          </a:ln>
        </p:spPr>
        <p:txBody>
          <a:bodyPr anchor="ctr"/>
          <a:lstStyle>
            <a:lvl1pPr algn="l" defTabSz="457200" rtl="0" eaLnBrk="1" latinLnBrk="0" hangingPunct="1">
              <a:spcBef>
                <a:spcPct val="0"/>
              </a:spcBef>
              <a:buNone/>
              <a:defRPr sz="2000" b="0" i="0" kern="800" cap="all" spc="300" baseline="0">
                <a:solidFill>
                  <a:schemeClr val="tx1"/>
                </a:solidFill>
                <a:latin typeface="Arial"/>
                <a:ea typeface="+mj-ea"/>
                <a:cs typeface="Arial"/>
              </a:defRPr>
            </a:lvl1pPr>
          </a:lstStyle>
          <a:p>
            <a:pPr marL="0" marR="0" lvl="0" indent="0" algn="ctr" defTabSz="457200" rtl="0" eaLnBrk="1" fontAlgn="auto" latinLnBrk="0" hangingPunct="1">
              <a:lnSpc>
                <a:spcPct val="100000"/>
              </a:lnSpc>
              <a:spcBef>
                <a:spcPts val="2400"/>
              </a:spcBef>
              <a:spcAft>
                <a:spcPts val="1600"/>
              </a:spcAft>
              <a:buClrTx/>
              <a:buSzTx/>
              <a:buFontTx/>
              <a:buNone/>
              <a:tabLst/>
              <a:defRPr/>
            </a:pPr>
            <a:r>
              <a:rPr kumimoji="0" lang="ru-RU"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Профилактика</a:t>
            </a:r>
            <a:endParaRPr kumimoji="0" lang="en-US"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457200" rtl="0" eaLnBrk="1" fontAlgn="auto" latinLnBrk="0" hangingPunct="1">
              <a:lnSpc>
                <a:spcPct val="100000"/>
              </a:lnSpc>
              <a:spcBef>
                <a:spcPts val="2400"/>
              </a:spcBef>
              <a:spcAft>
                <a:spcPts val="1600"/>
              </a:spcAft>
              <a:buClrTx/>
              <a:buSzTx/>
              <a:buFontTx/>
              <a:buNone/>
              <a:tabLst/>
              <a:defRPr/>
            </a:pPr>
            <a:r>
              <a:rPr kumimoji="0" lang="ru-RU"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Теперь  мы можем</a:t>
            </a:r>
            <a:endParaRPr kumimoji="0" lang="en-US"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457200" rtl="0" eaLnBrk="1" fontAlgn="auto" latinLnBrk="0" hangingPunct="1">
              <a:lnSpc>
                <a:spcPct val="100000"/>
              </a:lnSpc>
              <a:spcBef>
                <a:spcPts val="2400"/>
              </a:spcBef>
              <a:spcAft>
                <a:spcPts val="1600"/>
              </a:spcAft>
              <a:buClrTx/>
              <a:buSzTx/>
              <a:buFontTx/>
              <a:buNone/>
              <a:tabLst/>
              <a:defRPr/>
            </a:pPr>
            <a:r>
              <a:rPr kumimoji="0" lang="en-US" sz="4800" b="1" i="0" u="sng" strike="noStrike" kern="800" cap="all" spc="300" normalizeH="0" baseline="0" noProof="0" dirty="0">
                <a:ln>
                  <a:noFill/>
                </a:ln>
                <a:solidFill>
                  <a:srgbClr val="008BB0"/>
                </a:solidFill>
                <a:effectLst/>
                <a:uLnTx/>
                <a:uFillTx/>
                <a:latin typeface="Arial" panose="020B0604020202020204" pitchFamily="34" charset="0"/>
                <a:ea typeface="+mj-ea"/>
                <a:cs typeface="Arial" panose="020B0604020202020204" pitchFamily="34" charset="0"/>
              </a:rPr>
              <a:t>(</a:t>
            </a:r>
            <a:r>
              <a:rPr kumimoji="0" lang="ru-RU" sz="4800" b="1" i="0" u="sng" strike="noStrike" kern="800" cap="all" spc="300" normalizeH="0" baseline="0" noProof="0" dirty="0">
                <a:ln>
                  <a:noFill/>
                </a:ln>
                <a:solidFill>
                  <a:srgbClr val="008BB0"/>
                </a:solidFill>
                <a:effectLst/>
                <a:uLnTx/>
                <a:uFillTx/>
                <a:latin typeface="Arial" panose="020B0604020202020204" pitchFamily="34" charset="0"/>
                <a:ea typeface="+mj-ea"/>
                <a:cs typeface="Arial" panose="020B0604020202020204" pitchFamily="34" charset="0"/>
              </a:rPr>
              <a:t>и должны</a:t>
            </a:r>
            <a:r>
              <a:rPr kumimoji="0" lang="en-US" sz="4800" b="1" i="0" u="sng" strike="noStrike" kern="800" cap="all" spc="300" normalizeH="0" baseline="0" noProof="0" dirty="0">
                <a:ln>
                  <a:noFill/>
                </a:ln>
                <a:solidFill>
                  <a:srgbClr val="008BB0"/>
                </a:solidFill>
                <a:effectLst/>
                <a:uLnTx/>
                <a:uFillTx/>
                <a:latin typeface="Arial" panose="020B0604020202020204" pitchFamily="34" charset="0"/>
                <a:ea typeface="+mj-ea"/>
                <a:cs typeface="Arial" panose="020B0604020202020204" pitchFamily="34" charset="0"/>
              </a:rPr>
              <a:t>) </a:t>
            </a:r>
          </a:p>
          <a:p>
            <a:pPr marL="0" marR="0" lvl="0" indent="0" algn="ctr" defTabSz="457200" rtl="0" eaLnBrk="1" fontAlgn="auto" latinLnBrk="0" hangingPunct="1">
              <a:lnSpc>
                <a:spcPct val="100000"/>
              </a:lnSpc>
              <a:spcBef>
                <a:spcPts val="2400"/>
              </a:spcBef>
              <a:spcAft>
                <a:spcPts val="1600"/>
              </a:spcAft>
              <a:buClrTx/>
              <a:buSzTx/>
              <a:buFontTx/>
              <a:buNone/>
              <a:tabLst/>
              <a:defRPr/>
            </a:pPr>
            <a:r>
              <a:rPr kumimoji="0" lang="ru-RU"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Улучшить ситуацию</a:t>
            </a:r>
            <a:endParaRPr kumimoji="0" lang="en-US"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457200" rtl="0" eaLnBrk="1" fontAlgn="auto" latinLnBrk="0" hangingPunct="1">
              <a:lnSpc>
                <a:spcPct val="100000"/>
              </a:lnSpc>
              <a:spcBef>
                <a:spcPts val="2400"/>
              </a:spcBef>
              <a:spcAft>
                <a:spcPts val="1600"/>
              </a:spcAft>
              <a:buClrTx/>
              <a:buSzTx/>
              <a:buFontTx/>
              <a:buNone/>
              <a:tabLst/>
              <a:defRPr/>
            </a:pPr>
            <a:endParaRPr kumimoji="0" lang="en-US" sz="4800" b="1" i="0" u="none" strike="noStrike" kern="800" cap="all" spc="30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5" name="Rectangle 14">
            <a:extLst>
              <a:ext uri="{FF2B5EF4-FFF2-40B4-BE49-F238E27FC236}">
                <a16:creationId xmlns:a16="http://schemas.microsoft.com/office/drawing/2014/main" id="{C3995AFE-E2FA-4309-9068-72CA7C116A64}"/>
              </a:ext>
            </a:extLst>
          </p:cNvPr>
          <p:cNvSpPr/>
          <p:nvPr/>
        </p:nvSpPr>
        <p:spPr>
          <a:xfrm>
            <a:off x="3562705" y="6334780"/>
            <a:ext cx="6293595" cy="341632"/>
          </a:xfrm>
          <a:prstGeom prst="rect">
            <a:avLst/>
          </a:prstGeom>
          <a:ln>
            <a:noFill/>
          </a:ln>
        </p:spPr>
        <p:txBody>
          <a:bodyPr vert="horz" lIns="91440" tIns="45720" rIns="9144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Глава 6: Профилактика при гемофилии </a:t>
            </a:r>
            <a:br>
              <a:rPr kumimoji="0" lang="ru-RU" sz="900" b="0" i="0" u="none" strike="noStrike" kern="1200" cap="none" spc="0" normalizeH="0" baseline="0" noProof="0" dirty="0">
                <a:ln>
                  <a:noFill/>
                </a:ln>
                <a:solidFill>
                  <a:prstClr val="black"/>
                </a:solidFill>
                <a:effectLst/>
                <a:uLnTx/>
                <a:uFillTx/>
                <a:latin typeface="Arial"/>
                <a:ea typeface="+mn-ea"/>
                <a:cs typeface="+mn-cs"/>
              </a:rPr>
            </a:br>
            <a:r>
              <a:rPr kumimoji="0" lang="ru-RU" sz="900" b="0" i="0" u="none" strike="noStrike" kern="1200" cap="none" spc="0" normalizeH="0" baseline="0" noProof="0" dirty="0">
                <a:ln>
                  <a:noFill/>
                </a:ln>
                <a:solidFill>
                  <a:prstClr val="black"/>
                </a:solidFill>
                <a:effectLst/>
                <a:uLnTx/>
                <a:uFillTx/>
                <a:latin typeface="Arial"/>
                <a:ea typeface="+mn-ea"/>
                <a:cs typeface="+mn-cs"/>
              </a:rPr>
              <a:t>А. </a:t>
            </a:r>
            <a:r>
              <a:rPr kumimoji="0" lang="ru-RU" sz="900" b="0" i="0" u="none" strike="noStrike" kern="1200" cap="none" spc="0" normalizeH="0" baseline="0" noProof="0" dirty="0" err="1">
                <a:ln>
                  <a:noFill/>
                </a:ln>
                <a:solidFill>
                  <a:prstClr val="black"/>
                </a:solidFill>
                <a:effectLst/>
                <a:uLnTx/>
                <a:uFillTx/>
                <a:latin typeface="Arial"/>
                <a:ea typeface="+mn-ea"/>
                <a:cs typeface="+mn-cs"/>
              </a:rPr>
              <a:t>Шривастава</a:t>
            </a:r>
            <a:r>
              <a:rPr kumimoji="0" lang="ru-RU" sz="900" b="0" i="0" u="none" strike="noStrike" kern="1200" cap="none" spc="0" normalizeH="0" baseline="0" noProof="0" dirty="0">
                <a:ln>
                  <a:noFill/>
                </a:ln>
                <a:solidFill>
                  <a:prstClr val="black"/>
                </a:solidFill>
                <a:effectLst/>
                <a:uLnTx/>
                <a:uFillTx/>
                <a:latin typeface="Arial"/>
                <a:ea typeface="+mn-ea"/>
                <a:cs typeface="+mn-cs"/>
              </a:rPr>
              <a:t> и др., Руководство ВФГ по лечению гемофилии, 3-е издание, журнал «Гемофилия» </a:t>
            </a:r>
            <a:r>
              <a:rPr kumimoji="0" lang="it-IT" sz="900" b="0" i="0" u="none" strike="noStrike" kern="1200" cap="none" spc="0" normalizeH="0" baseline="0" noProof="0" dirty="0">
                <a:ln>
                  <a:noFill/>
                </a:ln>
                <a:solidFill>
                  <a:prstClr val="black"/>
                </a:solidFill>
                <a:effectLst/>
                <a:uLnTx/>
                <a:uFillTx/>
                <a:latin typeface="Arial"/>
                <a:ea typeface="+mn-ea"/>
                <a:cs typeface="+mn-cs"/>
              </a:rPr>
              <a:t>2020</a:t>
            </a:r>
            <a:r>
              <a:rPr kumimoji="0" lang="en-C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6" name="Oval Callout 4">
            <a:extLst>
              <a:ext uri="{FF2B5EF4-FFF2-40B4-BE49-F238E27FC236}">
                <a16:creationId xmlns:a16="http://schemas.microsoft.com/office/drawing/2014/main" id="{43CBCFC5-00D7-462F-909E-45D248F67CAE}"/>
              </a:ext>
            </a:extLst>
          </p:cNvPr>
          <p:cNvSpPr/>
          <p:nvPr/>
        </p:nvSpPr>
        <p:spPr>
          <a:xfrm>
            <a:off x="50800" y="1715274"/>
            <a:ext cx="3441700" cy="3344933"/>
          </a:xfrm>
          <a:prstGeom prst="wedgeEllipseCallout">
            <a:avLst>
              <a:gd name="adj1" fmla="val -47041"/>
              <a:gd name="adj2" fmla="val -83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TextBox 4"/>
          <p:cNvSpPr txBox="1"/>
          <p:nvPr/>
        </p:nvSpPr>
        <p:spPr>
          <a:xfrm>
            <a:off x="-4885" y="2812836"/>
            <a:ext cx="349738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Руководство ВФГ</a:t>
            </a: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a:t>
            </a: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30079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66FC25-14B7-4C4B-A66F-64C1B29C21F1}"/>
              </a:ext>
            </a:extLst>
          </p:cNvPr>
          <p:cNvSpPr txBox="1">
            <a:spLocks/>
          </p:cNvSpPr>
          <p:nvPr/>
        </p:nvSpPr>
        <p:spPr>
          <a:xfrm>
            <a:off x="66676" y="209550"/>
            <a:ext cx="12125324" cy="732770"/>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Профилактика </a:t>
            </a:r>
            <a:r>
              <a:rPr kumimoji="0" lang="ru-RU"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rPr>
              <a:t>Теперь мы можем улучшить ситуацию</a:t>
            </a:r>
            <a:endParaRPr kumimoji="0" lang="en-CA"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09AB782F-1101-45DA-9DAA-84E9C3C2A333}"/>
              </a:ext>
            </a:extLst>
          </p:cNvPr>
          <p:cNvSpPr txBox="1">
            <a:spLocks/>
          </p:cNvSpPr>
          <p:nvPr/>
        </p:nvSpPr>
        <p:spPr>
          <a:xfrm>
            <a:off x="4156614" y="1549032"/>
            <a:ext cx="7844886" cy="3924775"/>
          </a:xfrm>
          <a:prstGeom prst="rect">
            <a:avLst/>
          </a:prstGeom>
          <a:solidFill>
            <a:schemeClr val="bg1"/>
          </a:solidFill>
          <a:ln>
            <a:noFill/>
          </a:ln>
        </p:spPr>
        <p:txBody>
          <a:bodyPr anchor="ctr">
            <a:norm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b="1" kern="1200">
                <a:solidFill>
                  <a:schemeClr val="tx2"/>
                </a:solidFill>
                <a:latin typeface="Verdana" panose="020B0604030504040204" pitchFamily="34" charset="0"/>
                <a:ea typeface="Verdana" panose="020B0604030504040204" pitchFamily="34" charset="0"/>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b="1" kern="1200">
                <a:solidFill>
                  <a:schemeClr val="tx2"/>
                </a:solidFill>
                <a:latin typeface="Verdana" panose="020B0604030504040204" pitchFamily="34" charset="0"/>
                <a:ea typeface="Verdana" panose="020B0604030504040204" pitchFamily="34" charset="0"/>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b="1" kern="1200">
                <a:solidFill>
                  <a:schemeClr val="tx2"/>
                </a:solidFill>
                <a:latin typeface="Verdana" panose="020B0604030504040204" pitchFamily="34" charset="0"/>
                <a:ea typeface="Verdana" panose="020B0604030504040204" pitchFamily="34" charset="0"/>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Verdana" panose="020B0604030504040204" pitchFamily="34" charset="0"/>
                <a:ea typeface="Verdana" panose="020B0604030504040204" pitchFamily="34" charset="0"/>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b="1" kern="1200">
                <a:solidFill>
                  <a:schemeClr val="tx2"/>
                </a:solidFill>
                <a:latin typeface="Verdana" panose="020B0604030504040204" pitchFamily="34" charset="0"/>
                <a:ea typeface="Verdana" panose="020B0604030504040204" pitchFamily="34" charset="0"/>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Verdana" panose="020B0604030504040204" pitchFamily="34" charset="0"/>
                <a:ea typeface="Verdana" panose="020B0604030504040204" pitchFamily="34" charset="0"/>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1" kern="1200" baseline="0">
                <a:solidFill>
                  <a:schemeClr val="tx2"/>
                </a:solidFill>
                <a:latin typeface="Verdana" panose="020B0604030504040204" pitchFamily="34" charset="0"/>
                <a:ea typeface="Verdana" panose="020B0604030504040204" pitchFamily="34" charset="0"/>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b="1" kern="1200">
                <a:solidFill>
                  <a:schemeClr val="tx2"/>
                </a:solidFill>
                <a:latin typeface="Verdana" panose="020B0604030504040204" pitchFamily="34" charset="0"/>
                <a:ea typeface="Verdana" panose="020B0604030504040204" pitchFamily="34" charset="0"/>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b="1" kern="1200" baseline="0">
                <a:solidFill>
                  <a:schemeClr val="tx2"/>
                </a:solidFill>
                <a:latin typeface="Verdana" panose="020B0604030504040204" pitchFamily="34" charset="0"/>
                <a:ea typeface="Verdana" panose="020B0604030504040204" pitchFamily="34" charset="0"/>
                <a:cs typeface="+mn-cs"/>
              </a:defRPr>
            </a:lvl9pPr>
          </a:lstStyle>
          <a:p>
            <a:pPr marL="0" marR="0" lvl="0" indent="0" algn="l" defTabSz="914400" rtl="0" eaLnBrk="1" fontAlgn="auto" latinLnBrk="0" hangingPunct="1">
              <a:lnSpc>
                <a:spcPct val="150000"/>
              </a:lnSpc>
              <a:spcBef>
                <a:spcPts val="300"/>
              </a:spcBef>
              <a:spcAft>
                <a:spcPts val="600"/>
              </a:spcAft>
              <a:buClrTx/>
              <a:buSzTx/>
              <a:buFont typeface="Arial" panose="020B0604020202020204" pitchFamily="34" charset="0"/>
              <a:buNone/>
              <a:tabLst/>
              <a:defRPr/>
            </a:pPr>
            <a:r>
              <a:rPr kumimoji="0" lang="ru-RU" sz="2000" b="1"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000" b="1" i="1" u="none" strike="noStrike" kern="1200" cap="none" spc="0" normalizeH="0" baseline="0" noProof="0" dirty="0">
                <a:ln>
                  <a:noFill/>
                </a:ln>
                <a:solidFill>
                  <a:srgbClr val="000000"/>
                </a:solidFill>
                <a:effectLst/>
                <a:uLnTx/>
                <a:uFillTx/>
                <a:latin typeface="Arial"/>
                <a:ea typeface="Verdana" panose="020B0604030504040204" pitchFamily="34" charset="0"/>
                <a:cs typeface="+mn-cs"/>
              </a:rPr>
              <a:t>Теперь, зная, что при уровне минимальной остаточной активности фактора в 1% у пациентов сохраняется риск кровотечений, большинство медиков предпочитают </a:t>
            </a:r>
            <a:r>
              <a:rPr kumimoji="0" lang="ru-RU" sz="2000" b="1" i="1" u="none" strike="noStrike" kern="1200" cap="none" spc="0" normalizeH="0" baseline="0" noProof="0" dirty="0">
                <a:ln>
                  <a:noFill/>
                </a:ln>
                <a:solidFill>
                  <a:srgbClr val="008BB0"/>
                </a:solidFill>
                <a:effectLst/>
                <a:uLnTx/>
                <a:uFillTx/>
                <a:latin typeface="Arial"/>
                <a:ea typeface="Verdana" panose="020B0604030504040204" pitchFamily="34" charset="0"/>
                <a:cs typeface="+mn-cs"/>
              </a:rPr>
              <a:t>стремиться к более высоким уровням минимальной остаточной активности (&gt;3%-5% или выше).»</a:t>
            </a:r>
            <a:endParaRPr kumimoji="0" lang="en-CA" sz="2000" b="1" i="1" u="none" strike="noStrike" kern="1200" cap="none" spc="0" normalizeH="0" baseline="0" noProof="0" dirty="0">
              <a:ln>
                <a:noFill/>
              </a:ln>
              <a:solidFill>
                <a:srgbClr val="008BB0"/>
              </a:solidFill>
              <a:effectLst/>
              <a:uLnTx/>
              <a:uFillTx/>
              <a:latin typeface="Arial"/>
              <a:ea typeface="Verdana" panose="020B0604030504040204" pitchFamily="34" charset="0"/>
              <a:cs typeface="Arial" panose="020B0604020202020204" pitchFamily="34" charset="0"/>
            </a:endParaRPr>
          </a:p>
        </p:txBody>
      </p:sp>
      <p:sp>
        <p:nvSpPr>
          <p:cNvPr id="20" name="Oval Callout 4">
            <a:extLst>
              <a:ext uri="{FF2B5EF4-FFF2-40B4-BE49-F238E27FC236}">
                <a16:creationId xmlns:a16="http://schemas.microsoft.com/office/drawing/2014/main" id="{F9B2C02E-237B-4D62-A814-2F6F0CAA104E}"/>
              </a:ext>
            </a:extLst>
          </p:cNvPr>
          <p:cNvSpPr/>
          <p:nvPr/>
        </p:nvSpPr>
        <p:spPr>
          <a:xfrm>
            <a:off x="50800" y="1715274"/>
            <a:ext cx="3441700" cy="3344933"/>
          </a:xfrm>
          <a:prstGeom prst="wedgeEllipseCallout">
            <a:avLst>
              <a:gd name="adj1" fmla="val -47041"/>
              <a:gd name="adj2" fmla="val -83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17ADA06-1EB8-4572-B8E3-4FC99B426994}"/>
              </a:ext>
            </a:extLst>
          </p:cNvPr>
          <p:cNvSpPr/>
          <p:nvPr/>
        </p:nvSpPr>
        <p:spPr>
          <a:xfrm>
            <a:off x="3562705" y="6334780"/>
            <a:ext cx="6293595" cy="341632"/>
          </a:xfrm>
          <a:prstGeom prst="rect">
            <a:avLst/>
          </a:prstGeom>
        </p:spPr>
        <p:txBody>
          <a:bodyPr vert="horz" lIns="91440" tIns="45720" rIns="9144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Глава 6: Профилактика при гемофилии </a:t>
            </a:r>
            <a:br>
              <a:rPr kumimoji="0" lang="ru-RU" sz="900" b="0" i="0" u="none" strike="noStrike" kern="1200" cap="none" spc="0" normalizeH="0" baseline="0" noProof="0" dirty="0">
                <a:ln>
                  <a:noFill/>
                </a:ln>
                <a:solidFill>
                  <a:prstClr val="black"/>
                </a:solidFill>
                <a:effectLst/>
                <a:uLnTx/>
                <a:uFillTx/>
                <a:latin typeface="Arial"/>
                <a:ea typeface="+mn-ea"/>
                <a:cs typeface="+mn-cs"/>
              </a:rPr>
            </a:br>
            <a:r>
              <a:rPr kumimoji="0" lang="ru-RU" sz="900" b="0" i="0" u="none" strike="noStrike" kern="1200" cap="none" spc="0" normalizeH="0" baseline="0" noProof="0" dirty="0">
                <a:ln>
                  <a:noFill/>
                </a:ln>
                <a:solidFill>
                  <a:prstClr val="black"/>
                </a:solidFill>
                <a:effectLst/>
                <a:uLnTx/>
                <a:uFillTx/>
                <a:latin typeface="Arial"/>
                <a:ea typeface="+mn-ea"/>
                <a:cs typeface="+mn-cs"/>
              </a:rPr>
              <a:t>А. </a:t>
            </a:r>
            <a:r>
              <a:rPr kumimoji="0" lang="ru-RU" sz="900" b="0" i="0" u="none" strike="noStrike" kern="1200" cap="none" spc="0" normalizeH="0" baseline="0" noProof="0" dirty="0" err="1">
                <a:ln>
                  <a:noFill/>
                </a:ln>
                <a:solidFill>
                  <a:prstClr val="black"/>
                </a:solidFill>
                <a:effectLst/>
                <a:uLnTx/>
                <a:uFillTx/>
                <a:latin typeface="Arial"/>
                <a:ea typeface="+mn-ea"/>
                <a:cs typeface="+mn-cs"/>
              </a:rPr>
              <a:t>Шривастава</a:t>
            </a:r>
            <a:r>
              <a:rPr kumimoji="0" lang="ru-RU" sz="900" b="0" i="0" u="none" strike="noStrike" kern="1200" cap="none" spc="0" normalizeH="0" baseline="0" noProof="0" dirty="0">
                <a:ln>
                  <a:noFill/>
                </a:ln>
                <a:solidFill>
                  <a:prstClr val="black"/>
                </a:solidFill>
                <a:effectLst/>
                <a:uLnTx/>
                <a:uFillTx/>
                <a:latin typeface="Arial"/>
                <a:ea typeface="+mn-ea"/>
                <a:cs typeface="+mn-cs"/>
              </a:rPr>
              <a:t> и др., Руководство ВФГ по лечению гемофилии, 3-е издание, журнал «Гемофилия» </a:t>
            </a:r>
            <a:r>
              <a:rPr kumimoji="0" lang="it-IT" sz="900" b="0" i="0" u="none" strike="noStrike" kern="1200" cap="none" spc="0" normalizeH="0" baseline="0" noProof="0" dirty="0">
                <a:ln>
                  <a:noFill/>
                </a:ln>
                <a:solidFill>
                  <a:prstClr val="black"/>
                </a:solidFill>
                <a:effectLst/>
                <a:uLnTx/>
                <a:uFillTx/>
                <a:latin typeface="Arial"/>
                <a:ea typeface="+mn-ea"/>
                <a:cs typeface="+mn-cs"/>
              </a:rPr>
              <a:t>2020</a:t>
            </a:r>
            <a:r>
              <a:rPr kumimoji="0" lang="en-C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TextBox 7"/>
          <p:cNvSpPr txBox="1"/>
          <p:nvPr/>
        </p:nvSpPr>
        <p:spPr>
          <a:xfrm>
            <a:off x="-4885" y="2812836"/>
            <a:ext cx="349738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Руководство ВФГ</a:t>
            </a: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a:t>
            </a: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74983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783D-3C3D-42A7-9D13-6D7948FF5E4C}"/>
              </a:ext>
            </a:extLst>
          </p:cNvPr>
          <p:cNvSpPr>
            <a:spLocks noGrp="1"/>
          </p:cNvSpPr>
          <p:nvPr>
            <p:ph type="title"/>
          </p:nvPr>
        </p:nvSpPr>
        <p:spPr/>
        <p:txBody>
          <a:bodyPr vert="horz" lIns="91440" tIns="45720" rIns="91440" bIns="45720" rtlCol="0" anchor="ctr">
            <a:normAutofit/>
          </a:bodyPr>
          <a:lstStyle/>
          <a:p>
            <a:r>
              <a:rPr lang="ru-RU" b="1" dirty="0">
                <a:latin typeface="Arial" panose="020B0604020202020204" pitchFamily="34" charset="0"/>
                <a:cs typeface="Arial" panose="020B0604020202020204" pitchFamily="34" charset="0"/>
              </a:rPr>
              <a:t>Профилактика </a:t>
            </a:r>
            <a:r>
              <a:rPr lang="ru-RU" b="1" dirty="0">
                <a:solidFill>
                  <a:schemeClr val="accent1"/>
                </a:solidFill>
                <a:latin typeface="Arial" panose="020B0604020202020204" pitchFamily="34" charset="0"/>
                <a:cs typeface="Arial" panose="020B0604020202020204" pitchFamily="34" charset="0"/>
              </a:rPr>
              <a:t>Теперь мы можем улучшить ситуацию</a:t>
            </a:r>
            <a:endParaRPr lang="en-CA" b="1" dirty="0">
              <a:solidFill>
                <a:schemeClr val="accent1"/>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4294967295"/>
          </p:nvPr>
        </p:nvGraphicFramePr>
        <p:xfrm>
          <a:off x="551543" y="1495425"/>
          <a:ext cx="11088914" cy="1036320"/>
        </p:xfrm>
        <a:graphic>
          <a:graphicData uri="http://schemas.openxmlformats.org/drawingml/2006/table">
            <a:tbl>
              <a:tblPr firstRow="1" bandRow="1">
                <a:tableStyleId>{5C22544A-7EE6-4342-B048-85BDC9FD1C3A}</a:tableStyleId>
              </a:tblPr>
              <a:tblGrid>
                <a:gridCol w="5544457">
                  <a:extLst>
                    <a:ext uri="{9D8B030D-6E8A-4147-A177-3AD203B41FA5}">
                      <a16:colId xmlns:a16="http://schemas.microsoft.com/office/drawing/2014/main" val="20000"/>
                    </a:ext>
                  </a:extLst>
                </a:gridCol>
                <a:gridCol w="5544457">
                  <a:extLst>
                    <a:ext uri="{9D8B030D-6E8A-4147-A177-3AD203B41FA5}">
                      <a16:colId xmlns:a16="http://schemas.microsoft.com/office/drawing/2014/main" val="20001"/>
                    </a:ext>
                  </a:extLst>
                </a:gridCol>
              </a:tblGrid>
              <a:tr h="643618">
                <a:tc>
                  <a:txBody>
                    <a:bodyPr/>
                    <a:lstStyle/>
                    <a:p>
                      <a:pPr algn="ctr"/>
                      <a:r>
                        <a:rPr lang="ru-RU" sz="2000" dirty="0">
                          <a:latin typeface="Arial" panose="020B0604020202020204" pitchFamily="34" charset="0"/>
                          <a:ea typeface="Verdana" panose="020B0604030504040204" pitchFamily="34" charset="0"/>
                          <a:cs typeface="Arial" panose="020B0604020202020204" pitchFamily="34" charset="0"/>
                        </a:rPr>
                        <a:t>Концентраты фактора свёртывания с удлинённым периодом полувыведения </a:t>
                      </a:r>
                      <a:r>
                        <a:rPr lang="en-CA" sz="2000" dirty="0">
                          <a:latin typeface="Arial" panose="020B0604020202020204" pitchFamily="34" charset="0"/>
                          <a:ea typeface="Verdana" panose="020B0604030504040204" pitchFamily="34" charset="0"/>
                          <a:cs typeface="Arial" panose="020B0604020202020204" pitchFamily="34" charset="0"/>
                        </a:rPr>
                        <a:t>(</a:t>
                      </a:r>
                      <a:r>
                        <a:rPr lang="ru-RU" sz="2000" dirty="0">
                          <a:latin typeface="Arial" panose="020B0604020202020204" pitchFamily="34" charset="0"/>
                          <a:ea typeface="Verdana" panose="020B0604030504040204" pitchFamily="34" charset="0"/>
                          <a:cs typeface="Arial" panose="020B0604020202020204" pitchFamily="34" charset="0"/>
                        </a:rPr>
                        <a:t>УПП</a:t>
                      </a:r>
                      <a:r>
                        <a:rPr lang="en-CA" sz="2000" dirty="0">
                          <a:latin typeface="Arial" panose="020B0604020202020204" pitchFamily="34" charset="0"/>
                          <a:ea typeface="Verdana" panose="020B0604030504040204" pitchFamily="34" charset="0"/>
                          <a:cs typeface="Arial" panose="020B0604020202020204" pitchFamily="34" charset="0"/>
                        </a:rPr>
                        <a:t>)</a:t>
                      </a:r>
                    </a:p>
                  </a:txBody>
                  <a:tcPr marL="121920" marR="121920" marT="60960" marB="60960" anchor="ctr">
                    <a:solidFill>
                      <a:schemeClr val="tx2"/>
                    </a:solidFill>
                  </a:tcPr>
                </a:tc>
                <a:tc>
                  <a:txBody>
                    <a:bodyPr/>
                    <a:lstStyle/>
                    <a:p>
                      <a:pPr algn="ctr"/>
                      <a:r>
                        <a:rPr lang="ru-RU" sz="2000" dirty="0" err="1">
                          <a:latin typeface="Arial" panose="020B0604020202020204" pitchFamily="34" charset="0"/>
                          <a:ea typeface="Verdana" panose="020B0604030504040204" pitchFamily="34" charset="0"/>
                          <a:cs typeface="Arial" panose="020B0604020202020204" pitchFamily="34" charset="0"/>
                        </a:rPr>
                        <a:t>Нефакторные</a:t>
                      </a:r>
                      <a:r>
                        <a:rPr lang="ru-RU" sz="2000" baseline="0" dirty="0">
                          <a:latin typeface="Arial" panose="020B0604020202020204" pitchFamily="34" charset="0"/>
                          <a:ea typeface="Verdana" panose="020B0604030504040204" pitchFamily="34" charset="0"/>
                          <a:cs typeface="Arial" panose="020B0604020202020204" pitchFamily="34" charset="0"/>
                        </a:rPr>
                        <a:t> методы терапии</a:t>
                      </a:r>
                      <a:endParaRPr lang="en-CA" sz="2000" dirty="0">
                        <a:latin typeface="Arial" panose="020B0604020202020204" pitchFamily="34" charset="0"/>
                        <a:ea typeface="Verdana" panose="020B0604030504040204" pitchFamily="34" charset="0"/>
                        <a:cs typeface="Arial" panose="020B0604020202020204" pitchFamily="34" charset="0"/>
                      </a:endParaRPr>
                    </a:p>
                    <a:p>
                      <a:pPr algn="ctr"/>
                      <a:r>
                        <a:rPr lang="en-CA" sz="2000" dirty="0">
                          <a:latin typeface="Arial" panose="020B0604020202020204" pitchFamily="34" charset="0"/>
                          <a:ea typeface="Verdana" panose="020B0604030504040204" pitchFamily="34" charset="0"/>
                          <a:cs typeface="Arial" panose="020B0604020202020204" pitchFamily="34" charset="0"/>
                        </a:rPr>
                        <a:t>(</a:t>
                      </a:r>
                      <a:r>
                        <a:rPr lang="ru-RU" sz="2000" dirty="0">
                          <a:latin typeface="Arial" panose="020B0604020202020204" pitchFamily="34" charset="0"/>
                          <a:ea typeface="Verdana" panose="020B0604030504040204" pitchFamily="34" charset="0"/>
                          <a:cs typeface="Arial" panose="020B0604020202020204" pitchFamily="34" charset="0"/>
                        </a:rPr>
                        <a:t>например,</a:t>
                      </a:r>
                      <a:r>
                        <a:rPr lang="ru-RU" sz="2000" baseline="0" dirty="0">
                          <a:latin typeface="Arial" panose="020B0604020202020204" pitchFamily="34" charset="0"/>
                          <a:ea typeface="Verdana" panose="020B0604030504040204" pitchFamily="34" charset="0"/>
                          <a:cs typeface="Arial" panose="020B0604020202020204" pitchFamily="34" charset="0"/>
                        </a:rPr>
                        <a:t> </a:t>
                      </a:r>
                      <a:r>
                        <a:rPr lang="ru-RU" sz="2000" baseline="0" dirty="0" err="1">
                          <a:latin typeface="Arial" panose="020B0604020202020204" pitchFamily="34" charset="0"/>
                          <a:ea typeface="Verdana" panose="020B0604030504040204" pitchFamily="34" charset="0"/>
                          <a:cs typeface="Arial" panose="020B0604020202020204" pitchFamily="34" charset="0"/>
                        </a:rPr>
                        <a:t>эмицизумаб</a:t>
                      </a:r>
                      <a:r>
                        <a:rPr lang="en-CA" sz="2000" dirty="0">
                          <a:latin typeface="Arial" panose="020B0604020202020204" pitchFamily="34" charset="0"/>
                          <a:ea typeface="Verdana" panose="020B0604030504040204" pitchFamily="34" charset="0"/>
                          <a:cs typeface="Arial" panose="020B0604020202020204" pitchFamily="34" charset="0"/>
                        </a:rPr>
                        <a:t>)</a:t>
                      </a:r>
                    </a:p>
                  </a:txBody>
                  <a:tcPr marL="121920" marR="121920" marT="60960" marB="60960" anchor="ctr">
                    <a:solidFill>
                      <a:schemeClr val="tx2"/>
                    </a:solid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091" t="20097" r="19091"/>
          <a:stretch/>
        </p:blipFill>
        <p:spPr>
          <a:xfrm>
            <a:off x="858982" y="2641242"/>
            <a:ext cx="4710545" cy="2665845"/>
          </a:xfrm>
          <a:prstGeom prst="rect">
            <a:avLst/>
          </a:prstGeom>
        </p:spPr>
      </p:pic>
      <p:sp>
        <p:nvSpPr>
          <p:cNvPr id="7" name="Rectangle 6"/>
          <p:cNvSpPr/>
          <p:nvPr/>
        </p:nvSpPr>
        <p:spPr>
          <a:xfrm>
            <a:off x="3214255" y="2647365"/>
            <a:ext cx="2604653" cy="11326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8" y="2647366"/>
            <a:ext cx="5331691" cy="2665845"/>
          </a:xfrm>
          <a:prstGeom prst="rect">
            <a:avLst/>
          </a:prstGeom>
        </p:spPr>
      </p:pic>
      <p:sp>
        <p:nvSpPr>
          <p:cNvPr id="9" name="Rectangle 8"/>
          <p:cNvSpPr/>
          <p:nvPr/>
        </p:nvSpPr>
        <p:spPr>
          <a:xfrm>
            <a:off x="1191491" y="5695921"/>
            <a:ext cx="9809019" cy="9131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667"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Позволяют нам достичь лучшей защиты, чем просто 1%-ный уровень фактора</a:t>
            </a:r>
            <a:endParaRPr kumimoji="0" lang="en-CA" sz="2667"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1091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1A9C4EF-5974-4331-A98A-402FA047B5F8}"/>
              </a:ext>
            </a:extLst>
          </p:cNvPr>
          <p:cNvSpPr txBox="1"/>
          <p:nvPr/>
        </p:nvSpPr>
        <p:spPr>
          <a:xfrm>
            <a:off x="3314700" y="5039179"/>
            <a:ext cx="54102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Или их комбинация</a:t>
            </a:r>
            <a:endParaRPr kumimoji="0" lang="en-CA" sz="48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61BAF4B-54BA-45B9-BD9B-3B97C8DE512B}"/>
              </a:ext>
            </a:extLst>
          </p:cNvPr>
          <p:cNvSpPr/>
          <p:nvPr/>
        </p:nvSpPr>
        <p:spPr>
          <a:xfrm>
            <a:off x="665842" y="2032000"/>
            <a:ext cx="3467100" cy="2400514"/>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1)</a:t>
            </a:r>
            <a:r>
              <a:rPr kumimoji="0" lang="ru-RU"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Меньшее число </a:t>
            </a:r>
            <a:r>
              <a:rPr kumimoji="0" lang="ru-RU" sz="3200" b="1" i="0" u="none" strike="noStrike" kern="1200" cap="none" spc="0" normalizeH="0" baseline="0" noProof="0" dirty="0" err="1">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инфузий</a:t>
            </a:r>
            <a:endParaRPr kumimoji="0" lang="en-CA" sz="5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A279E23-095D-455E-9AB9-4C2D32D66253}"/>
              </a:ext>
            </a:extLst>
          </p:cNvPr>
          <p:cNvSpPr/>
          <p:nvPr/>
        </p:nvSpPr>
        <p:spPr>
          <a:xfrm>
            <a:off x="4362450" y="2032000"/>
            <a:ext cx="3467100" cy="2400514"/>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2)</a:t>
            </a:r>
            <a:r>
              <a:rPr kumimoji="0" lang="ru-RU"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Повышенные остаточные уровни фактора</a:t>
            </a:r>
            <a:endParaRPr kumimoji="0" lang="en-CA" sz="5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8736670-AA7A-46E3-9173-3885EC3962D1}"/>
              </a:ext>
            </a:extLst>
          </p:cNvPr>
          <p:cNvSpPr/>
          <p:nvPr/>
        </p:nvSpPr>
        <p:spPr>
          <a:xfrm>
            <a:off x="8059058" y="2032000"/>
            <a:ext cx="3467100" cy="2400514"/>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3)</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ru-RU"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Вводится не внутривенно</a:t>
            </a:r>
            <a:endParaRPr kumimoji="0" lang="en-CA" sz="5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9" name="Rectangle: Rounded Corners 28" descr="A small child sitting on a bed&#10;&#10;Description automatically generated">
            <a:extLst>
              <a:ext uri="{FF2B5EF4-FFF2-40B4-BE49-F238E27FC236}">
                <a16:creationId xmlns:a16="http://schemas.microsoft.com/office/drawing/2014/main" id="{481A1204-2036-44AE-A010-9212CACA0261}"/>
              </a:ext>
            </a:extLst>
          </p:cNvPr>
          <p:cNvSpPr/>
          <p:nvPr/>
        </p:nvSpPr>
        <p:spPr>
          <a:xfrm>
            <a:off x="119336" y="4153958"/>
            <a:ext cx="1915725" cy="1915600"/>
          </a:xfrm>
          <a:prstGeom prst="roundRect">
            <a:avLst/>
          </a:prstGeom>
          <a:blipFill rotWithShape="1">
            <a:blip r:embed="rId3"/>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Rectangle: Rounded Corners 29" descr="A picture containing person, child, young, holding&#10;&#10;Description automatically generated">
            <a:extLst>
              <a:ext uri="{FF2B5EF4-FFF2-40B4-BE49-F238E27FC236}">
                <a16:creationId xmlns:a16="http://schemas.microsoft.com/office/drawing/2014/main" id="{4D089C35-87F3-42EB-87CF-4750FDB972D2}"/>
              </a:ext>
            </a:extLst>
          </p:cNvPr>
          <p:cNvSpPr/>
          <p:nvPr/>
        </p:nvSpPr>
        <p:spPr>
          <a:xfrm>
            <a:off x="10221681" y="717420"/>
            <a:ext cx="1915725" cy="1915600"/>
          </a:xfrm>
          <a:prstGeom prst="roundRect">
            <a:avLst/>
          </a:prstGeom>
          <a:blipFill rotWithShape="1">
            <a:blip r:embed="rId4"/>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Title 1">
            <a:extLst>
              <a:ext uri="{FF2B5EF4-FFF2-40B4-BE49-F238E27FC236}">
                <a16:creationId xmlns:a16="http://schemas.microsoft.com/office/drawing/2014/main" id="{FBB0F82B-824A-49FD-BC57-1DB81336D5B7}"/>
              </a:ext>
            </a:extLst>
          </p:cNvPr>
          <p:cNvSpPr>
            <a:spLocks noGrp="1"/>
          </p:cNvSpPr>
          <p:nvPr>
            <p:ph type="title"/>
          </p:nvPr>
        </p:nvSpPr>
        <p:spPr>
          <a:noFill/>
        </p:spPr>
        <p:txBody>
          <a:bodyPr>
            <a:noAutofit/>
          </a:bodyPr>
          <a:lstStyle/>
          <a:p>
            <a:r>
              <a:rPr lang="ru-RU" sz="4000" b="1" dirty="0"/>
              <a:t>Преимущества КФС с удлинённым периодом полувыведения (УПП)</a:t>
            </a:r>
            <a:endParaRPr lang="en-CA" sz="4000" b="1" dirty="0"/>
          </a:p>
        </p:txBody>
      </p:sp>
      <p:pic>
        <p:nvPicPr>
          <p:cNvPr id="9" name="Graphic 8" descr="Checkmark with solid fill">
            <a:extLst>
              <a:ext uri="{FF2B5EF4-FFF2-40B4-BE49-F238E27FC236}">
                <a16:creationId xmlns:a16="http://schemas.microsoft.com/office/drawing/2014/main" id="{A74A9B02-7FC2-4CBA-AFF4-1019DEF570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9656" y="3749543"/>
            <a:ext cx="1823943" cy="1823943"/>
          </a:xfrm>
          <a:prstGeom prst="rect">
            <a:avLst/>
          </a:prstGeom>
        </p:spPr>
      </p:pic>
      <p:pic>
        <p:nvPicPr>
          <p:cNvPr id="31" name="Graphic 30" descr="Checkmark with solid fill">
            <a:extLst>
              <a:ext uri="{FF2B5EF4-FFF2-40B4-BE49-F238E27FC236}">
                <a16:creationId xmlns:a16="http://schemas.microsoft.com/office/drawing/2014/main" id="{F0C76119-129F-4136-A764-38371759DC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6264" y="3749542"/>
            <a:ext cx="1823943" cy="1823943"/>
          </a:xfrm>
          <a:prstGeom prst="rect">
            <a:avLst/>
          </a:prstGeom>
        </p:spPr>
      </p:pic>
      <p:sp>
        <p:nvSpPr>
          <p:cNvPr id="12" name="Text Placeholder 5">
            <a:extLst>
              <a:ext uri="{FF2B5EF4-FFF2-40B4-BE49-F238E27FC236}">
                <a16:creationId xmlns:a16="http://schemas.microsoft.com/office/drawing/2014/main" id="{E35E96CE-6BBF-4B6D-80CB-8C63ADEBD051}"/>
              </a:ext>
            </a:extLst>
          </p:cNvPr>
          <p:cNvSpPr>
            <a:spLocks noGrp="1"/>
          </p:cNvSpPr>
          <p:nvPr>
            <p:ph type="body" sz="quarter" idx="13"/>
          </p:nvPr>
        </p:nvSpPr>
        <p:spPr>
          <a:xfrm>
            <a:off x="838201" y="6356351"/>
            <a:ext cx="9925050" cy="365125"/>
          </a:xfrm>
        </p:spPr>
        <p:txBody>
          <a:bodyPr/>
          <a:lstStyle/>
          <a:p>
            <a:r>
              <a:rPr lang="ru-RU" dirty="0"/>
              <a:t>ВВ</a:t>
            </a:r>
            <a:r>
              <a:rPr lang="en-US" dirty="0"/>
              <a:t>, </a:t>
            </a:r>
            <a:r>
              <a:rPr lang="ru-RU" dirty="0"/>
              <a:t>внутривенно</a:t>
            </a:r>
            <a:endParaRPr lang="en-CA" dirty="0"/>
          </a:p>
        </p:txBody>
      </p:sp>
    </p:spTree>
    <p:extLst>
      <p:ext uri="{BB962C8B-B14F-4D97-AF65-F5344CB8AC3E}">
        <p14:creationId xmlns:p14="http://schemas.microsoft.com/office/powerpoint/2010/main" val="516440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5" name="Picture 2" descr="http://www.iihl.org/Media/Default/Images/2014-calendar-templat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7681" t="12810" r="7681" b="2562"/>
          <a:stretch>
            <a:fillRect/>
          </a:stretch>
        </p:blipFill>
        <p:spPr bwMode="auto">
          <a:xfrm>
            <a:off x="1524000" y="357188"/>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Oval 12"/>
          <p:cNvSpPr>
            <a:spLocks noChangeArrowheads="1"/>
          </p:cNvSpPr>
          <p:nvPr/>
        </p:nvSpPr>
        <p:spPr bwMode="auto">
          <a:xfrm>
            <a:off x="3071814" y="1612900"/>
            <a:ext cx="287337" cy="217488"/>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77" name="Oval 13"/>
          <p:cNvSpPr>
            <a:spLocks noChangeArrowheads="1"/>
          </p:cNvSpPr>
          <p:nvPr/>
        </p:nvSpPr>
        <p:spPr bwMode="auto">
          <a:xfrm>
            <a:off x="1631950" y="187166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78" name="Oval 14"/>
          <p:cNvSpPr>
            <a:spLocks noChangeArrowheads="1"/>
          </p:cNvSpPr>
          <p:nvPr/>
        </p:nvSpPr>
        <p:spPr bwMode="auto">
          <a:xfrm>
            <a:off x="2197101" y="187166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79" name="Oval 15"/>
          <p:cNvSpPr>
            <a:spLocks noChangeArrowheads="1"/>
          </p:cNvSpPr>
          <p:nvPr/>
        </p:nvSpPr>
        <p:spPr bwMode="auto">
          <a:xfrm>
            <a:off x="2768600" y="187166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80" name="Oval 16"/>
          <p:cNvSpPr>
            <a:spLocks noChangeArrowheads="1"/>
          </p:cNvSpPr>
          <p:nvPr/>
        </p:nvSpPr>
        <p:spPr bwMode="auto">
          <a:xfrm>
            <a:off x="3359151" y="18748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81" name="Oval 17"/>
          <p:cNvSpPr>
            <a:spLocks noChangeArrowheads="1"/>
          </p:cNvSpPr>
          <p:nvPr/>
        </p:nvSpPr>
        <p:spPr bwMode="auto">
          <a:xfrm>
            <a:off x="1866901" y="213995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82" name="Oval 19"/>
          <p:cNvSpPr>
            <a:spLocks noChangeArrowheads="1"/>
          </p:cNvSpPr>
          <p:nvPr/>
        </p:nvSpPr>
        <p:spPr bwMode="auto">
          <a:xfrm>
            <a:off x="3071814" y="214471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83" name="Oval 20"/>
          <p:cNvSpPr>
            <a:spLocks noChangeArrowheads="1"/>
          </p:cNvSpPr>
          <p:nvPr/>
        </p:nvSpPr>
        <p:spPr bwMode="auto">
          <a:xfrm>
            <a:off x="2481264" y="21478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84" name="Oval 21"/>
          <p:cNvSpPr>
            <a:spLocks noChangeArrowheads="1"/>
          </p:cNvSpPr>
          <p:nvPr/>
        </p:nvSpPr>
        <p:spPr bwMode="auto">
          <a:xfrm>
            <a:off x="2495550" y="108743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85" name="Oval 22"/>
          <p:cNvSpPr>
            <a:spLocks noChangeArrowheads="1"/>
          </p:cNvSpPr>
          <p:nvPr/>
        </p:nvSpPr>
        <p:spPr bwMode="auto">
          <a:xfrm>
            <a:off x="3071814" y="10874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86" name="Oval 23"/>
          <p:cNvSpPr>
            <a:spLocks noChangeArrowheads="1"/>
          </p:cNvSpPr>
          <p:nvPr/>
        </p:nvSpPr>
        <p:spPr bwMode="auto">
          <a:xfrm>
            <a:off x="2782889" y="136048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87" name="Oval 24"/>
          <p:cNvSpPr>
            <a:spLocks noChangeArrowheads="1"/>
          </p:cNvSpPr>
          <p:nvPr/>
        </p:nvSpPr>
        <p:spPr bwMode="auto">
          <a:xfrm>
            <a:off x="2208214" y="135731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88" name="Oval 25"/>
          <p:cNvSpPr>
            <a:spLocks noChangeArrowheads="1"/>
          </p:cNvSpPr>
          <p:nvPr/>
        </p:nvSpPr>
        <p:spPr bwMode="auto">
          <a:xfrm>
            <a:off x="1631950" y="1358900"/>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89" name="Oval 26"/>
          <p:cNvSpPr>
            <a:spLocks noChangeArrowheads="1"/>
          </p:cNvSpPr>
          <p:nvPr/>
        </p:nvSpPr>
        <p:spPr bwMode="auto">
          <a:xfrm>
            <a:off x="1919289" y="1612900"/>
            <a:ext cx="288925" cy="217488"/>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90" name="Oval 27"/>
          <p:cNvSpPr>
            <a:spLocks noChangeArrowheads="1"/>
          </p:cNvSpPr>
          <p:nvPr/>
        </p:nvSpPr>
        <p:spPr bwMode="auto">
          <a:xfrm>
            <a:off x="2495550" y="162083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91" name="Oval 28"/>
          <p:cNvSpPr>
            <a:spLocks noChangeArrowheads="1"/>
          </p:cNvSpPr>
          <p:nvPr/>
        </p:nvSpPr>
        <p:spPr bwMode="auto">
          <a:xfrm>
            <a:off x="3359151" y="13668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92" name="Oval 29"/>
          <p:cNvSpPr>
            <a:spLocks noChangeArrowheads="1"/>
          </p:cNvSpPr>
          <p:nvPr/>
        </p:nvSpPr>
        <p:spPr bwMode="auto">
          <a:xfrm>
            <a:off x="5345114" y="1612900"/>
            <a:ext cx="288925" cy="217488"/>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93" name="Oval 30"/>
          <p:cNvSpPr>
            <a:spLocks noChangeArrowheads="1"/>
          </p:cNvSpPr>
          <p:nvPr/>
        </p:nvSpPr>
        <p:spPr bwMode="auto">
          <a:xfrm>
            <a:off x="3905251" y="187166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94" name="Oval 31"/>
          <p:cNvSpPr>
            <a:spLocks noChangeArrowheads="1"/>
          </p:cNvSpPr>
          <p:nvPr/>
        </p:nvSpPr>
        <p:spPr bwMode="auto">
          <a:xfrm>
            <a:off x="4471989" y="187166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95" name="Oval 32"/>
          <p:cNvSpPr>
            <a:spLocks noChangeArrowheads="1"/>
          </p:cNvSpPr>
          <p:nvPr/>
        </p:nvSpPr>
        <p:spPr bwMode="auto">
          <a:xfrm>
            <a:off x="5041901" y="187166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96" name="Oval 33"/>
          <p:cNvSpPr>
            <a:spLocks noChangeArrowheads="1"/>
          </p:cNvSpPr>
          <p:nvPr/>
        </p:nvSpPr>
        <p:spPr bwMode="auto">
          <a:xfrm>
            <a:off x="5634039" y="18748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97" name="Oval 34"/>
          <p:cNvSpPr>
            <a:spLocks noChangeArrowheads="1"/>
          </p:cNvSpPr>
          <p:nvPr/>
        </p:nvSpPr>
        <p:spPr bwMode="auto">
          <a:xfrm>
            <a:off x="4141789" y="2139950"/>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98" name="Oval 35"/>
          <p:cNvSpPr>
            <a:spLocks noChangeArrowheads="1"/>
          </p:cNvSpPr>
          <p:nvPr/>
        </p:nvSpPr>
        <p:spPr bwMode="auto">
          <a:xfrm>
            <a:off x="5345114" y="21447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299" name="Oval 36"/>
          <p:cNvSpPr>
            <a:spLocks noChangeArrowheads="1"/>
          </p:cNvSpPr>
          <p:nvPr/>
        </p:nvSpPr>
        <p:spPr bwMode="auto">
          <a:xfrm>
            <a:off x="4754564" y="21478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00" name="Oval 39"/>
          <p:cNvSpPr>
            <a:spLocks noChangeArrowheads="1"/>
          </p:cNvSpPr>
          <p:nvPr/>
        </p:nvSpPr>
        <p:spPr bwMode="auto">
          <a:xfrm>
            <a:off x="5057775" y="136048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01" name="Oval 40"/>
          <p:cNvSpPr>
            <a:spLocks noChangeArrowheads="1"/>
          </p:cNvSpPr>
          <p:nvPr/>
        </p:nvSpPr>
        <p:spPr bwMode="auto">
          <a:xfrm>
            <a:off x="4481514" y="13573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02" name="Oval 41"/>
          <p:cNvSpPr>
            <a:spLocks noChangeArrowheads="1"/>
          </p:cNvSpPr>
          <p:nvPr/>
        </p:nvSpPr>
        <p:spPr bwMode="auto">
          <a:xfrm>
            <a:off x="3905251" y="13589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03" name="Oval 42"/>
          <p:cNvSpPr>
            <a:spLocks noChangeArrowheads="1"/>
          </p:cNvSpPr>
          <p:nvPr/>
        </p:nvSpPr>
        <p:spPr bwMode="auto">
          <a:xfrm>
            <a:off x="4194175" y="1612900"/>
            <a:ext cx="287338" cy="217488"/>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04" name="Oval 43"/>
          <p:cNvSpPr>
            <a:spLocks noChangeArrowheads="1"/>
          </p:cNvSpPr>
          <p:nvPr/>
        </p:nvSpPr>
        <p:spPr bwMode="auto">
          <a:xfrm>
            <a:off x="4770439" y="16208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05" name="Oval 44"/>
          <p:cNvSpPr>
            <a:spLocks noChangeArrowheads="1"/>
          </p:cNvSpPr>
          <p:nvPr/>
        </p:nvSpPr>
        <p:spPr bwMode="auto">
          <a:xfrm>
            <a:off x="5634039" y="13668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06" name="Oval 45"/>
          <p:cNvSpPr>
            <a:spLocks noChangeArrowheads="1"/>
          </p:cNvSpPr>
          <p:nvPr/>
        </p:nvSpPr>
        <p:spPr bwMode="auto">
          <a:xfrm>
            <a:off x="7662864" y="16240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07" name="Oval 46"/>
          <p:cNvSpPr>
            <a:spLocks noChangeArrowheads="1"/>
          </p:cNvSpPr>
          <p:nvPr/>
        </p:nvSpPr>
        <p:spPr bwMode="auto">
          <a:xfrm>
            <a:off x="6223001" y="18796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08" name="Oval 47"/>
          <p:cNvSpPr>
            <a:spLocks noChangeArrowheads="1"/>
          </p:cNvSpPr>
          <p:nvPr/>
        </p:nvSpPr>
        <p:spPr bwMode="auto">
          <a:xfrm>
            <a:off x="6789739" y="1879600"/>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09" name="Oval 48"/>
          <p:cNvSpPr>
            <a:spLocks noChangeArrowheads="1"/>
          </p:cNvSpPr>
          <p:nvPr/>
        </p:nvSpPr>
        <p:spPr bwMode="auto">
          <a:xfrm>
            <a:off x="7359651" y="18796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10" name="Oval 49"/>
          <p:cNvSpPr>
            <a:spLocks noChangeArrowheads="1"/>
          </p:cNvSpPr>
          <p:nvPr/>
        </p:nvSpPr>
        <p:spPr bwMode="auto">
          <a:xfrm>
            <a:off x="7951789" y="1885950"/>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11" name="Oval 50"/>
          <p:cNvSpPr>
            <a:spLocks noChangeArrowheads="1"/>
          </p:cNvSpPr>
          <p:nvPr/>
        </p:nvSpPr>
        <p:spPr bwMode="auto">
          <a:xfrm>
            <a:off x="6459539" y="21478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12" name="Oval 51"/>
          <p:cNvSpPr>
            <a:spLocks noChangeArrowheads="1"/>
          </p:cNvSpPr>
          <p:nvPr/>
        </p:nvSpPr>
        <p:spPr bwMode="auto">
          <a:xfrm>
            <a:off x="7662864" y="21542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13" name="Oval 52"/>
          <p:cNvSpPr>
            <a:spLocks noChangeArrowheads="1"/>
          </p:cNvSpPr>
          <p:nvPr/>
        </p:nvSpPr>
        <p:spPr bwMode="auto">
          <a:xfrm>
            <a:off x="7072314" y="2159000"/>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14" name="Oval 55"/>
          <p:cNvSpPr>
            <a:spLocks noChangeArrowheads="1"/>
          </p:cNvSpPr>
          <p:nvPr/>
        </p:nvSpPr>
        <p:spPr bwMode="auto">
          <a:xfrm>
            <a:off x="7375525" y="1371600"/>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15" name="Oval 56"/>
          <p:cNvSpPr>
            <a:spLocks noChangeArrowheads="1"/>
          </p:cNvSpPr>
          <p:nvPr/>
        </p:nvSpPr>
        <p:spPr bwMode="auto">
          <a:xfrm>
            <a:off x="6799264" y="13668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16" name="Oval 57"/>
          <p:cNvSpPr>
            <a:spLocks noChangeArrowheads="1"/>
          </p:cNvSpPr>
          <p:nvPr/>
        </p:nvSpPr>
        <p:spPr bwMode="auto">
          <a:xfrm>
            <a:off x="6223001" y="1366839"/>
            <a:ext cx="288925" cy="219075"/>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17" name="Oval 58"/>
          <p:cNvSpPr>
            <a:spLocks noChangeArrowheads="1"/>
          </p:cNvSpPr>
          <p:nvPr/>
        </p:nvSpPr>
        <p:spPr bwMode="auto">
          <a:xfrm>
            <a:off x="6511925" y="162401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18" name="Oval 59"/>
          <p:cNvSpPr>
            <a:spLocks noChangeArrowheads="1"/>
          </p:cNvSpPr>
          <p:nvPr/>
        </p:nvSpPr>
        <p:spPr bwMode="auto">
          <a:xfrm>
            <a:off x="7086601" y="163036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19" name="Oval 60"/>
          <p:cNvSpPr>
            <a:spLocks noChangeArrowheads="1"/>
          </p:cNvSpPr>
          <p:nvPr/>
        </p:nvSpPr>
        <p:spPr bwMode="auto">
          <a:xfrm>
            <a:off x="7951789" y="1377950"/>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20" name="Oval 77"/>
          <p:cNvSpPr>
            <a:spLocks noChangeArrowheads="1"/>
          </p:cNvSpPr>
          <p:nvPr/>
        </p:nvSpPr>
        <p:spPr bwMode="auto">
          <a:xfrm>
            <a:off x="3359151" y="36195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21" name="Oval 78"/>
          <p:cNvSpPr>
            <a:spLocks noChangeArrowheads="1"/>
          </p:cNvSpPr>
          <p:nvPr/>
        </p:nvSpPr>
        <p:spPr bwMode="auto">
          <a:xfrm>
            <a:off x="1919289" y="387826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22" name="Oval 79"/>
          <p:cNvSpPr>
            <a:spLocks noChangeArrowheads="1"/>
          </p:cNvSpPr>
          <p:nvPr/>
        </p:nvSpPr>
        <p:spPr bwMode="auto">
          <a:xfrm>
            <a:off x="2486025" y="387826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23" name="Oval 80"/>
          <p:cNvSpPr>
            <a:spLocks noChangeArrowheads="1"/>
          </p:cNvSpPr>
          <p:nvPr/>
        </p:nvSpPr>
        <p:spPr bwMode="auto">
          <a:xfrm>
            <a:off x="3055939" y="387826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24" name="Oval 81"/>
          <p:cNvSpPr>
            <a:spLocks noChangeArrowheads="1"/>
          </p:cNvSpPr>
          <p:nvPr/>
        </p:nvSpPr>
        <p:spPr bwMode="auto">
          <a:xfrm>
            <a:off x="1550989" y="414496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25" name="Oval 82"/>
          <p:cNvSpPr>
            <a:spLocks noChangeArrowheads="1"/>
          </p:cNvSpPr>
          <p:nvPr/>
        </p:nvSpPr>
        <p:spPr bwMode="auto">
          <a:xfrm>
            <a:off x="2155825" y="414496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26" name="Oval 83"/>
          <p:cNvSpPr>
            <a:spLocks noChangeArrowheads="1"/>
          </p:cNvSpPr>
          <p:nvPr/>
        </p:nvSpPr>
        <p:spPr bwMode="auto">
          <a:xfrm>
            <a:off x="3359151" y="41513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27" name="Oval 84"/>
          <p:cNvSpPr>
            <a:spLocks noChangeArrowheads="1"/>
          </p:cNvSpPr>
          <p:nvPr/>
        </p:nvSpPr>
        <p:spPr bwMode="auto">
          <a:xfrm>
            <a:off x="2768600" y="415448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28" name="Oval 85"/>
          <p:cNvSpPr>
            <a:spLocks noChangeArrowheads="1"/>
          </p:cNvSpPr>
          <p:nvPr/>
        </p:nvSpPr>
        <p:spPr bwMode="auto">
          <a:xfrm>
            <a:off x="2782889" y="30940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29" name="Oval 86"/>
          <p:cNvSpPr>
            <a:spLocks noChangeArrowheads="1"/>
          </p:cNvSpPr>
          <p:nvPr/>
        </p:nvSpPr>
        <p:spPr bwMode="auto">
          <a:xfrm>
            <a:off x="3359151" y="30940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30" name="Oval 87"/>
          <p:cNvSpPr>
            <a:spLocks noChangeArrowheads="1"/>
          </p:cNvSpPr>
          <p:nvPr/>
        </p:nvSpPr>
        <p:spPr bwMode="auto">
          <a:xfrm>
            <a:off x="3071814" y="33670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31" name="Oval 88"/>
          <p:cNvSpPr>
            <a:spLocks noChangeArrowheads="1"/>
          </p:cNvSpPr>
          <p:nvPr/>
        </p:nvSpPr>
        <p:spPr bwMode="auto">
          <a:xfrm>
            <a:off x="2495550" y="336391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32" name="Oval 89"/>
          <p:cNvSpPr>
            <a:spLocks noChangeArrowheads="1"/>
          </p:cNvSpPr>
          <p:nvPr/>
        </p:nvSpPr>
        <p:spPr bwMode="auto">
          <a:xfrm>
            <a:off x="1919289" y="33655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33" name="Oval 90"/>
          <p:cNvSpPr>
            <a:spLocks noChangeArrowheads="1"/>
          </p:cNvSpPr>
          <p:nvPr/>
        </p:nvSpPr>
        <p:spPr bwMode="auto">
          <a:xfrm>
            <a:off x="2208214" y="3619500"/>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34" name="Oval 91"/>
          <p:cNvSpPr>
            <a:spLocks noChangeArrowheads="1"/>
          </p:cNvSpPr>
          <p:nvPr/>
        </p:nvSpPr>
        <p:spPr bwMode="auto">
          <a:xfrm>
            <a:off x="2782889" y="362585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35" name="Oval 92"/>
          <p:cNvSpPr>
            <a:spLocks noChangeArrowheads="1"/>
          </p:cNvSpPr>
          <p:nvPr/>
        </p:nvSpPr>
        <p:spPr bwMode="auto">
          <a:xfrm>
            <a:off x="1565275" y="362743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36" name="Oval 125"/>
          <p:cNvSpPr>
            <a:spLocks noChangeArrowheads="1"/>
          </p:cNvSpPr>
          <p:nvPr/>
        </p:nvSpPr>
        <p:spPr bwMode="auto">
          <a:xfrm>
            <a:off x="9696450" y="162401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37" name="Oval 127"/>
          <p:cNvSpPr>
            <a:spLocks noChangeArrowheads="1"/>
          </p:cNvSpPr>
          <p:nvPr/>
        </p:nvSpPr>
        <p:spPr bwMode="auto">
          <a:xfrm>
            <a:off x="8821739" y="18796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38" name="Oval 128"/>
          <p:cNvSpPr>
            <a:spLocks noChangeArrowheads="1"/>
          </p:cNvSpPr>
          <p:nvPr/>
        </p:nvSpPr>
        <p:spPr bwMode="auto">
          <a:xfrm>
            <a:off x="9393239" y="1879600"/>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39" name="Oval 129"/>
          <p:cNvSpPr>
            <a:spLocks noChangeArrowheads="1"/>
          </p:cNvSpPr>
          <p:nvPr/>
        </p:nvSpPr>
        <p:spPr bwMode="auto">
          <a:xfrm>
            <a:off x="9983789" y="188595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40" name="Oval 130"/>
          <p:cNvSpPr>
            <a:spLocks noChangeArrowheads="1"/>
          </p:cNvSpPr>
          <p:nvPr/>
        </p:nvSpPr>
        <p:spPr bwMode="auto">
          <a:xfrm>
            <a:off x="8493125" y="214788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41" name="Oval 131"/>
          <p:cNvSpPr>
            <a:spLocks noChangeArrowheads="1"/>
          </p:cNvSpPr>
          <p:nvPr/>
        </p:nvSpPr>
        <p:spPr bwMode="auto">
          <a:xfrm>
            <a:off x="10267951" y="16129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42" name="Oval 132"/>
          <p:cNvSpPr>
            <a:spLocks noChangeArrowheads="1"/>
          </p:cNvSpPr>
          <p:nvPr/>
        </p:nvSpPr>
        <p:spPr bwMode="auto">
          <a:xfrm>
            <a:off x="9105900" y="2159000"/>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43" name="Oval 133"/>
          <p:cNvSpPr>
            <a:spLocks noChangeArrowheads="1"/>
          </p:cNvSpPr>
          <p:nvPr/>
        </p:nvSpPr>
        <p:spPr bwMode="auto">
          <a:xfrm>
            <a:off x="9120189" y="11001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44" name="Oval 134"/>
          <p:cNvSpPr>
            <a:spLocks noChangeArrowheads="1"/>
          </p:cNvSpPr>
          <p:nvPr/>
        </p:nvSpPr>
        <p:spPr bwMode="auto">
          <a:xfrm>
            <a:off x="9696450" y="110013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45" name="Oval 135"/>
          <p:cNvSpPr>
            <a:spLocks noChangeArrowheads="1"/>
          </p:cNvSpPr>
          <p:nvPr/>
        </p:nvSpPr>
        <p:spPr bwMode="auto">
          <a:xfrm>
            <a:off x="9409114" y="1371600"/>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46" name="Oval 136"/>
          <p:cNvSpPr>
            <a:spLocks noChangeArrowheads="1"/>
          </p:cNvSpPr>
          <p:nvPr/>
        </p:nvSpPr>
        <p:spPr bwMode="auto">
          <a:xfrm>
            <a:off x="8832850" y="136683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47" name="Oval 137"/>
          <p:cNvSpPr>
            <a:spLocks noChangeArrowheads="1"/>
          </p:cNvSpPr>
          <p:nvPr/>
        </p:nvSpPr>
        <p:spPr bwMode="auto">
          <a:xfrm>
            <a:off x="10255250" y="1092200"/>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48" name="Oval 138"/>
          <p:cNvSpPr>
            <a:spLocks noChangeArrowheads="1"/>
          </p:cNvSpPr>
          <p:nvPr/>
        </p:nvSpPr>
        <p:spPr bwMode="auto">
          <a:xfrm>
            <a:off x="8543926" y="16240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49" name="Oval 139"/>
          <p:cNvSpPr>
            <a:spLocks noChangeArrowheads="1"/>
          </p:cNvSpPr>
          <p:nvPr/>
        </p:nvSpPr>
        <p:spPr bwMode="auto">
          <a:xfrm>
            <a:off x="9120189" y="163036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50" name="Oval 140"/>
          <p:cNvSpPr>
            <a:spLocks noChangeArrowheads="1"/>
          </p:cNvSpPr>
          <p:nvPr/>
        </p:nvSpPr>
        <p:spPr bwMode="auto">
          <a:xfrm>
            <a:off x="9983789" y="137795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51" name="Oval 141"/>
          <p:cNvSpPr>
            <a:spLocks noChangeArrowheads="1"/>
          </p:cNvSpPr>
          <p:nvPr/>
        </p:nvSpPr>
        <p:spPr bwMode="auto">
          <a:xfrm>
            <a:off x="4779964" y="36401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52" name="Oval 142"/>
          <p:cNvSpPr>
            <a:spLocks noChangeArrowheads="1"/>
          </p:cNvSpPr>
          <p:nvPr/>
        </p:nvSpPr>
        <p:spPr bwMode="auto">
          <a:xfrm>
            <a:off x="3905251" y="38973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53" name="Oval 143"/>
          <p:cNvSpPr>
            <a:spLocks noChangeArrowheads="1"/>
          </p:cNvSpPr>
          <p:nvPr/>
        </p:nvSpPr>
        <p:spPr bwMode="auto">
          <a:xfrm>
            <a:off x="4476750" y="389731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54" name="Oval 144"/>
          <p:cNvSpPr>
            <a:spLocks noChangeArrowheads="1"/>
          </p:cNvSpPr>
          <p:nvPr/>
        </p:nvSpPr>
        <p:spPr bwMode="auto">
          <a:xfrm>
            <a:off x="5067301" y="3900489"/>
            <a:ext cx="288925" cy="219075"/>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55" name="Oval 145"/>
          <p:cNvSpPr>
            <a:spLocks noChangeArrowheads="1"/>
          </p:cNvSpPr>
          <p:nvPr/>
        </p:nvSpPr>
        <p:spPr bwMode="auto">
          <a:xfrm>
            <a:off x="5664200" y="3886200"/>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56" name="Oval 146"/>
          <p:cNvSpPr>
            <a:spLocks noChangeArrowheads="1"/>
          </p:cNvSpPr>
          <p:nvPr/>
        </p:nvSpPr>
        <p:spPr bwMode="auto">
          <a:xfrm>
            <a:off x="5351464" y="36306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57" name="Oval 147"/>
          <p:cNvSpPr>
            <a:spLocks noChangeArrowheads="1"/>
          </p:cNvSpPr>
          <p:nvPr/>
        </p:nvSpPr>
        <p:spPr bwMode="auto">
          <a:xfrm>
            <a:off x="4189414" y="41735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58" name="Oval 148"/>
          <p:cNvSpPr>
            <a:spLocks noChangeArrowheads="1"/>
          </p:cNvSpPr>
          <p:nvPr/>
        </p:nvSpPr>
        <p:spPr bwMode="auto">
          <a:xfrm>
            <a:off x="4203700" y="311626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59" name="Oval 149"/>
          <p:cNvSpPr>
            <a:spLocks noChangeArrowheads="1"/>
          </p:cNvSpPr>
          <p:nvPr/>
        </p:nvSpPr>
        <p:spPr bwMode="auto">
          <a:xfrm>
            <a:off x="4779964" y="311626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60" name="Oval 150"/>
          <p:cNvSpPr>
            <a:spLocks noChangeArrowheads="1"/>
          </p:cNvSpPr>
          <p:nvPr/>
        </p:nvSpPr>
        <p:spPr bwMode="auto">
          <a:xfrm>
            <a:off x="4491039" y="33893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61" name="Oval 151"/>
          <p:cNvSpPr>
            <a:spLocks noChangeArrowheads="1"/>
          </p:cNvSpPr>
          <p:nvPr/>
        </p:nvSpPr>
        <p:spPr bwMode="auto">
          <a:xfrm>
            <a:off x="3916364" y="3382964"/>
            <a:ext cx="287337" cy="217487"/>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62" name="Oval 152"/>
          <p:cNvSpPr>
            <a:spLocks noChangeArrowheads="1"/>
          </p:cNvSpPr>
          <p:nvPr/>
        </p:nvSpPr>
        <p:spPr bwMode="auto">
          <a:xfrm>
            <a:off x="5338764" y="310991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63" name="Oval 153"/>
          <p:cNvSpPr>
            <a:spLocks noChangeArrowheads="1"/>
          </p:cNvSpPr>
          <p:nvPr/>
        </p:nvSpPr>
        <p:spPr bwMode="auto">
          <a:xfrm>
            <a:off x="5664200" y="3382964"/>
            <a:ext cx="287338" cy="217487"/>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64" name="Oval 154"/>
          <p:cNvSpPr>
            <a:spLocks noChangeArrowheads="1"/>
          </p:cNvSpPr>
          <p:nvPr/>
        </p:nvSpPr>
        <p:spPr bwMode="auto">
          <a:xfrm>
            <a:off x="4203700" y="3644900"/>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65" name="Oval 155"/>
          <p:cNvSpPr>
            <a:spLocks noChangeArrowheads="1"/>
          </p:cNvSpPr>
          <p:nvPr/>
        </p:nvSpPr>
        <p:spPr bwMode="auto">
          <a:xfrm>
            <a:off x="5067301" y="339248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66" name="Oval 156"/>
          <p:cNvSpPr>
            <a:spLocks noChangeArrowheads="1"/>
          </p:cNvSpPr>
          <p:nvPr/>
        </p:nvSpPr>
        <p:spPr bwMode="auto">
          <a:xfrm>
            <a:off x="7653339" y="36401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67" name="Oval 157"/>
          <p:cNvSpPr>
            <a:spLocks noChangeArrowheads="1"/>
          </p:cNvSpPr>
          <p:nvPr/>
        </p:nvSpPr>
        <p:spPr bwMode="auto">
          <a:xfrm>
            <a:off x="6213475" y="389731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68" name="Oval 158"/>
          <p:cNvSpPr>
            <a:spLocks noChangeArrowheads="1"/>
          </p:cNvSpPr>
          <p:nvPr/>
        </p:nvSpPr>
        <p:spPr bwMode="auto">
          <a:xfrm>
            <a:off x="6778626" y="38973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69" name="Oval 159"/>
          <p:cNvSpPr>
            <a:spLocks noChangeArrowheads="1"/>
          </p:cNvSpPr>
          <p:nvPr/>
        </p:nvSpPr>
        <p:spPr bwMode="auto">
          <a:xfrm>
            <a:off x="7350125" y="389731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70" name="Oval 160"/>
          <p:cNvSpPr>
            <a:spLocks noChangeArrowheads="1"/>
          </p:cNvSpPr>
          <p:nvPr/>
        </p:nvSpPr>
        <p:spPr bwMode="auto">
          <a:xfrm>
            <a:off x="7940676" y="3900489"/>
            <a:ext cx="288925" cy="219075"/>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71" name="Oval 161"/>
          <p:cNvSpPr>
            <a:spLocks noChangeArrowheads="1"/>
          </p:cNvSpPr>
          <p:nvPr/>
        </p:nvSpPr>
        <p:spPr bwMode="auto">
          <a:xfrm>
            <a:off x="6448426" y="41656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72" name="Oval 163"/>
          <p:cNvSpPr>
            <a:spLocks noChangeArrowheads="1"/>
          </p:cNvSpPr>
          <p:nvPr/>
        </p:nvSpPr>
        <p:spPr bwMode="auto">
          <a:xfrm>
            <a:off x="7061201" y="41735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73" name="Oval 164"/>
          <p:cNvSpPr>
            <a:spLocks noChangeArrowheads="1"/>
          </p:cNvSpPr>
          <p:nvPr/>
        </p:nvSpPr>
        <p:spPr bwMode="auto">
          <a:xfrm>
            <a:off x="7077075" y="311626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74" name="Oval 165"/>
          <p:cNvSpPr>
            <a:spLocks noChangeArrowheads="1"/>
          </p:cNvSpPr>
          <p:nvPr/>
        </p:nvSpPr>
        <p:spPr bwMode="auto">
          <a:xfrm>
            <a:off x="7653339" y="311626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75" name="Oval 166"/>
          <p:cNvSpPr>
            <a:spLocks noChangeArrowheads="1"/>
          </p:cNvSpPr>
          <p:nvPr/>
        </p:nvSpPr>
        <p:spPr bwMode="auto">
          <a:xfrm>
            <a:off x="7364414" y="33893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76" name="Oval 167"/>
          <p:cNvSpPr>
            <a:spLocks noChangeArrowheads="1"/>
          </p:cNvSpPr>
          <p:nvPr/>
        </p:nvSpPr>
        <p:spPr bwMode="auto">
          <a:xfrm>
            <a:off x="6788151" y="3382964"/>
            <a:ext cx="288925" cy="217487"/>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77" name="Oval 168"/>
          <p:cNvSpPr>
            <a:spLocks noChangeArrowheads="1"/>
          </p:cNvSpPr>
          <p:nvPr/>
        </p:nvSpPr>
        <p:spPr bwMode="auto">
          <a:xfrm>
            <a:off x="6213475" y="3384550"/>
            <a:ext cx="287338" cy="217488"/>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78" name="Oval 169"/>
          <p:cNvSpPr>
            <a:spLocks noChangeArrowheads="1"/>
          </p:cNvSpPr>
          <p:nvPr/>
        </p:nvSpPr>
        <p:spPr bwMode="auto">
          <a:xfrm>
            <a:off x="6500814" y="36401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79" name="Oval 170"/>
          <p:cNvSpPr>
            <a:spLocks noChangeArrowheads="1"/>
          </p:cNvSpPr>
          <p:nvPr/>
        </p:nvSpPr>
        <p:spPr bwMode="auto">
          <a:xfrm>
            <a:off x="7077075" y="3644900"/>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80" name="Oval 171"/>
          <p:cNvSpPr>
            <a:spLocks noChangeArrowheads="1"/>
          </p:cNvSpPr>
          <p:nvPr/>
        </p:nvSpPr>
        <p:spPr bwMode="auto">
          <a:xfrm>
            <a:off x="7940676" y="339248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81" name="Oval 172"/>
          <p:cNvSpPr>
            <a:spLocks noChangeArrowheads="1"/>
          </p:cNvSpPr>
          <p:nvPr/>
        </p:nvSpPr>
        <p:spPr bwMode="auto">
          <a:xfrm>
            <a:off x="10018714" y="3619500"/>
            <a:ext cx="288925" cy="2159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82" name="Oval 173"/>
          <p:cNvSpPr>
            <a:spLocks noChangeArrowheads="1"/>
          </p:cNvSpPr>
          <p:nvPr/>
        </p:nvSpPr>
        <p:spPr bwMode="auto">
          <a:xfrm>
            <a:off x="8578851" y="387826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83" name="Oval 174"/>
          <p:cNvSpPr>
            <a:spLocks noChangeArrowheads="1"/>
          </p:cNvSpPr>
          <p:nvPr/>
        </p:nvSpPr>
        <p:spPr bwMode="auto">
          <a:xfrm>
            <a:off x="9145589" y="387826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84" name="Oval 175"/>
          <p:cNvSpPr>
            <a:spLocks noChangeArrowheads="1"/>
          </p:cNvSpPr>
          <p:nvPr/>
        </p:nvSpPr>
        <p:spPr bwMode="auto">
          <a:xfrm>
            <a:off x="9715501" y="387826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85" name="Oval 176"/>
          <p:cNvSpPr>
            <a:spLocks noChangeArrowheads="1"/>
          </p:cNvSpPr>
          <p:nvPr/>
        </p:nvSpPr>
        <p:spPr bwMode="auto">
          <a:xfrm>
            <a:off x="10307639" y="3881438"/>
            <a:ext cx="287337" cy="2159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86" name="Oval 177"/>
          <p:cNvSpPr>
            <a:spLocks noChangeArrowheads="1"/>
          </p:cNvSpPr>
          <p:nvPr/>
        </p:nvSpPr>
        <p:spPr bwMode="auto">
          <a:xfrm>
            <a:off x="8815389" y="414496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87" name="Oval 178"/>
          <p:cNvSpPr>
            <a:spLocks noChangeArrowheads="1"/>
          </p:cNvSpPr>
          <p:nvPr/>
        </p:nvSpPr>
        <p:spPr bwMode="auto">
          <a:xfrm>
            <a:off x="10018714" y="4151313"/>
            <a:ext cx="288925" cy="2159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88" name="Oval 179"/>
          <p:cNvSpPr>
            <a:spLocks noChangeArrowheads="1"/>
          </p:cNvSpPr>
          <p:nvPr/>
        </p:nvSpPr>
        <p:spPr bwMode="auto">
          <a:xfrm>
            <a:off x="9428164" y="41544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89" name="Oval 181"/>
          <p:cNvSpPr>
            <a:spLocks noChangeArrowheads="1"/>
          </p:cNvSpPr>
          <p:nvPr/>
        </p:nvSpPr>
        <p:spPr bwMode="auto">
          <a:xfrm>
            <a:off x="10018714" y="3094038"/>
            <a:ext cx="288925" cy="2159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90" name="Oval 182"/>
          <p:cNvSpPr>
            <a:spLocks noChangeArrowheads="1"/>
          </p:cNvSpPr>
          <p:nvPr/>
        </p:nvSpPr>
        <p:spPr bwMode="auto">
          <a:xfrm>
            <a:off x="9731375" y="336708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91" name="Oval 183"/>
          <p:cNvSpPr>
            <a:spLocks noChangeArrowheads="1"/>
          </p:cNvSpPr>
          <p:nvPr/>
        </p:nvSpPr>
        <p:spPr bwMode="auto">
          <a:xfrm>
            <a:off x="9155114" y="336391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92" name="Oval 184"/>
          <p:cNvSpPr>
            <a:spLocks noChangeArrowheads="1"/>
          </p:cNvSpPr>
          <p:nvPr/>
        </p:nvSpPr>
        <p:spPr bwMode="auto">
          <a:xfrm>
            <a:off x="8578851" y="33655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93" name="Oval 185"/>
          <p:cNvSpPr>
            <a:spLocks noChangeArrowheads="1"/>
          </p:cNvSpPr>
          <p:nvPr/>
        </p:nvSpPr>
        <p:spPr bwMode="auto">
          <a:xfrm>
            <a:off x="8867775" y="3619500"/>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94" name="Oval 186"/>
          <p:cNvSpPr>
            <a:spLocks noChangeArrowheads="1"/>
          </p:cNvSpPr>
          <p:nvPr/>
        </p:nvSpPr>
        <p:spPr bwMode="auto">
          <a:xfrm>
            <a:off x="9442451" y="362585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95" name="Oval 187"/>
          <p:cNvSpPr>
            <a:spLocks noChangeArrowheads="1"/>
          </p:cNvSpPr>
          <p:nvPr/>
        </p:nvSpPr>
        <p:spPr bwMode="auto">
          <a:xfrm>
            <a:off x="10307639" y="3373438"/>
            <a:ext cx="287337" cy="2159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96" name="Oval 188"/>
          <p:cNvSpPr>
            <a:spLocks noChangeArrowheads="1"/>
          </p:cNvSpPr>
          <p:nvPr/>
        </p:nvSpPr>
        <p:spPr bwMode="auto">
          <a:xfrm>
            <a:off x="3054350" y="567848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97" name="Oval 189"/>
          <p:cNvSpPr>
            <a:spLocks noChangeArrowheads="1"/>
          </p:cNvSpPr>
          <p:nvPr/>
        </p:nvSpPr>
        <p:spPr bwMode="auto">
          <a:xfrm>
            <a:off x="1614489" y="59388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98" name="Oval 190"/>
          <p:cNvSpPr>
            <a:spLocks noChangeArrowheads="1"/>
          </p:cNvSpPr>
          <p:nvPr/>
        </p:nvSpPr>
        <p:spPr bwMode="auto">
          <a:xfrm>
            <a:off x="2179639" y="59388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399" name="Oval 191"/>
          <p:cNvSpPr>
            <a:spLocks noChangeArrowheads="1"/>
          </p:cNvSpPr>
          <p:nvPr/>
        </p:nvSpPr>
        <p:spPr bwMode="auto">
          <a:xfrm>
            <a:off x="2751139" y="59388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00" name="Oval 192"/>
          <p:cNvSpPr>
            <a:spLocks noChangeArrowheads="1"/>
          </p:cNvSpPr>
          <p:nvPr/>
        </p:nvSpPr>
        <p:spPr bwMode="auto">
          <a:xfrm>
            <a:off x="3341689" y="59436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01" name="Oval 193"/>
          <p:cNvSpPr>
            <a:spLocks noChangeArrowheads="1"/>
          </p:cNvSpPr>
          <p:nvPr/>
        </p:nvSpPr>
        <p:spPr bwMode="auto">
          <a:xfrm>
            <a:off x="1849439" y="62055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02" name="Oval 194"/>
          <p:cNvSpPr>
            <a:spLocks noChangeArrowheads="1"/>
          </p:cNvSpPr>
          <p:nvPr/>
        </p:nvSpPr>
        <p:spPr bwMode="auto">
          <a:xfrm>
            <a:off x="1889125" y="513873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03" name="Oval 196"/>
          <p:cNvSpPr>
            <a:spLocks noChangeArrowheads="1"/>
          </p:cNvSpPr>
          <p:nvPr/>
        </p:nvSpPr>
        <p:spPr bwMode="auto">
          <a:xfrm>
            <a:off x="2478089" y="5156200"/>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04" name="Oval 197"/>
          <p:cNvSpPr>
            <a:spLocks noChangeArrowheads="1"/>
          </p:cNvSpPr>
          <p:nvPr/>
        </p:nvSpPr>
        <p:spPr bwMode="auto">
          <a:xfrm>
            <a:off x="3054350" y="5156200"/>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05" name="Oval 198"/>
          <p:cNvSpPr>
            <a:spLocks noChangeArrowheads="1"/>
          </p:cNvSpPr>
          <p:nvPr/>
        </p:nvSpPr>
        <p:spPr bwMode="auto">
          <a:xfrm>
            <a:off x="2765426" y="542925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06" name="Oval 199"/>
          <p:cNvSpPr>
            <a:spLocks noChangeArrowheads="1"/>
          </p:cNvSpPr>
          <p:nvPr/>
        </p:nvSpPr>
        <p:spPr bwMode="auto">
          <a:xfrm>
            <a:off x="2190750" y="5422900"/>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07" name="Oval 200"/>
          <p:cNvSpPr>
            <a:spLocks noChangeArrowheads="1"/>
          </p:cNvSpPr>
          <p:nvPr/>
        </p:nvSpPr>
        <p:spPr bwMode="auto">
          <a:xfrm>
            <a:off x="1614489" y="54244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08" name="Oval 201"/>
          <p:cNvSpPr>
            <a:spLocks noChangeArrowheads="1"/>
          </p:cNvSpPr>
          <p:nvPr/>
        </p:nvSpPr>
        <p:spPr bwMode="auto">
          <a:xfrm>
            <a:off x="1901826" y="567848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09" name="Oval 202"/>
          <p:cNvSpPr>
            <a:spLocks noChangeArrowheads="1"/>
          </p:cNvSpPr>
          <p:nvPr/>
        </p:nvSpPr>
        <p:spPr bwMode="auto">
          <a:xfrm>
            <a:off x="2478089" y="568801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10" name="Oval 203"/>
          <p:cNvSpPr>
            <a:spLocks noChangeArrowheads="1"/>
          </p:cNvSpPr>
          <p:nvPr/>
        </p:nvSpPr>
        <p:spPr bwMode="auto">
          <a:xfrm>
            <a:off x="3341689" y="54340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11" name="Oval 204"/>
          <p:cNvSpPr>
            <a:spLocks noChangeArrowheads="1"/>
          </p:cNvSpPr>
          <p:nvPr/>
        </p:nvSpPr>
        <p:spPr bwMode="auto">
          <a:xfrm>
            <a:off x="5362575" y="570071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12" name="Oval 205"/>
          <p:cNvSpPr>
            <a:spLocks noChangeArrowheads="1"/>
          </p:cNvSpPr>
          <p:nvPr/>
        </p:nvSpPr>
        <p:spPr bwMode="auto">
          <a:xfrm>
            <a:off x="3922714" y="59578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13" name="Oval 206"/>
          <p:cNvSpPr>
            <a:spLocks noChangeArrowheads="1"/>
          </p:cNvSpPr>
          <p:nvPr/>
        </p:nvSpPr>
        <p:spPr bwMode="auto">
          <a:xfrm>
            <a:off x="4487864" y="595788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14" name="Oval 207"/>
          <p:cNvSpPr>
            <a:spLocks noChangeArrowheads="1"/>
          </p:cNvSpPr>
          <p:nvPr/>
        </p:nvSpPr>
        <p:spPr bwMode="auto">
          <a:xfrm>
            <a:off x="5059364" y="59578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15" name="Oval 208"/>
          <p:cNvSpPr>
            <a:spLocks noChangeArrowheads="1"/>
          </p:cNvSpPr>
          <p:nvPr/>
        </p:nvSpPr>
        <p:spPr bwMode="auto">
          <a:xfrm>
            <a:off x="5649914" y="59642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16" name="Oval 209"/>
          <p:cNvSpPr>
            <a:spLocks noChangeArrowheads="1"/>
          </p:cNvSpPr>
          <p:nvPr/>
        </p:nvSpPr>
        <p:spPr bwMode="auto">
          <a:xfrm>
            <a:off x="4157664" y="622458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17" name="Oval 210"/>
          <p:cNvSpPr>
            <a:spLocks noChangeArrowheads="1"/>
          </p:cNvSpPr>
          <p:nvPr/>
        </p:nvSpPr>
        <p:spPr bwMode="auto">
          <a:xfrm>
            <a:off x="5362575" y="623093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18" name="Oval 211"/>
          <p:cNvSpPr>
            <a:spLocks noChangeArrowheads="1"/>
          </p:cNvSpPr>
          <p:nvPr/>
        </p:nvSpPr>
        <p:spPr bwMode="auto">
          <a:xfrm>
            <a:off x="4770439" y="62357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19" name="Oval 212"/>
          <p:cNvSpPr>
            <a:spLocks noChangeArrowheads="1"/>
          </p:cNvSpPr>
          <p:nvPr/>
        </p:nvSpPr>
        <p:spPr bwMode="auto">
          <a:xfrm>
            <a:off x="4786314" y="51768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20" name="Oval 213"/>
          <p:cNvSpPr>
            <a:spLocks noChangeArrowheads="1"/>
          </p:cNvSpPr>
          <p:nvPr/>
        </p:nvSpPr>
        <p:spPr bwMode="auto">
          <a:xfrm>
            <a:off x="5362575" y="517683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21" name="Oval 214"/>
          <p:cNvSpPr>
            <a:spLocks noChangeArrowheads="1"/>
          </p:cNvSpPr>
          <p:nvPr/>
        </p:nvSpPr>
        <p:spPr bwMode="auto">
          <a:xfrm>
            <a:off x="5073651" y="54483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22" name="Oval 215"/>
          <p:cNvSpPr>
            <a:spLocks noChangeArrowheads="1"/>
          </p:cNvSpPr>
          <p:nvPr/>
        </p:nvSpPr>
        <p:spPr bwMode="auto">
          <a:xfrm>
            <a:off x="4497389" y="54435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23" name="Oval 216"/>
          <p:cNvSpPr>
            <a:spLocks noChangeArrowheads="1"/>
          </p:cNvSpPr>
          <p:nvPr/>
        </p:nvSpPr>
        <p:spPr bwMode="auto">
          <a:xfrm>
            <a:off x="3922714" y="544671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24" name="Oval 217"/>
          <p:cNvSpPr>
            <a:spLocks noChangeArrowheads="1"/>
          </p:cNvSpPr>
          <p:nvPr/>
        </p:nvSpPr>
        <p:spPr bwMode="auto">
          <a:xfrm>
            <a:off x="4210050" y="570071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25" name="Oval 218"/>
          <p:cNvSpPr>
            <a:spLocks noChangeArrowheads="1"/>
          </p:cNvSpPr>
          <p:nvPr/>
        </p:nvSpPr>
        <p:spPr bwMode="auto">
          <a:xfrm>
            <a:off x="4786314" y="570706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26" name="Oval 219"/>
          <p:cNvSpPr>
            <a:spLocks noChangeArrowheads="1"/>
          </p:cNvSpPr>
          <p:nvPr/>
        </p:nvSpPr>
        <p:spPr bwMode="auto">
          <a:xfrm>
            <a:off x="5649914" y="545465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27" name="Oval 220"/>
          <p:cNvSpPr>
            <a:spLocks noChangeArrowheads="1"/>
          </p:cNvSpPr>
          <p:nvPr/>
        </p:nvSpPr>
        <p:spPr bwMode="auto">
          <a:xfrm>
            <a:off x="7635875" y="570071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28" name="Oval 221"/>
          <p:cNvSpPr>
            <a:spLocks noChangeArrowheads="1"/>
          </p:cNvSpPr>
          <p:nvPr/>
        </p:nvSpPr>
        <p:spPr bwMode="auto">
          <a:xfrm>
            <a:off x="6196014" y="59578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29" name="Oval 222"/>
          <p:cNvSpPr>
            <a:spLocks noChangeArrowheads="1"/>
          </p:cNvSpPr>
          <p:nvPr/>
        </p:nvSpPr>
        <p:spPr bwMode="auto">
          <a:xfrm>
            <a:off x="6761164" y="595788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30" name="Oval 223"/>
          <p:cNvSpPr>
            <a:spLocks noChangeArrowheads="1"/>
          </p:cNvSpPr>
          <p:nvPr/>
        </p:nvSpPr>
        <p:spPr bwMode="auto">
          <a:xfrm>
            <a:off x="7332664" y="59578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31" name="Oval 224"/>
          <p:cNvSpPr>
            <a:spLocks noChangeArrowheads="1"/>
          </p:cNvSpPr>
          <p:nvPr/>
        </p:nvSpPr>
        <p:spPr bwMode="auto">
          <a:xfrm>
            <a:off x="7923214" y="59642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32" name="Oval 225"/>
          <p:cNvSpPr>
            <a:spLocks noChangeArrowheads="1"/>
          </p:cNvSpPr>
          <p:nvPr/>
        </p:nvSpPr>
        <p:spPr bwMode="auto">
          <a:xfrm>
            <a:off x="6430964" y="622458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33" name="Oval 226"/>
          <p:cNvSpPr>
            <a:spLocks noChangeArrowheads="1"/>
          </p:cNvSpPr>
          <p:nvPr/>
        </p:nvSpPr>
        <p:spPr bwMode="auto">
          <a:xfrm>
            <a:off x="7635875" y="623093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34" name="Oval 227"/>
          <p:cNvSpPr>
            <a:spLocks noChangeArrowheads="1"/>
          </p:cNvSpPr>
          <p:nvPr/>
        </p:nvSpPr>
        <p:spPr bwMode="auto">
          <a:xfrm>
            <a:off x="7043739" y="62357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35" name="Oval 229"/>
          <p:cNvSpPr>
            <a:spLocks noChangeArrowheads="1"/>
          </p:cNvSpPr>
          <p:nvPr/>
        </p:nvSpPr>
        <p:spPr bwMode="auto">
          <a:xfrm>
            <a:off x="7346951" y="544830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36" name="Oval 230"/>
          <p:cNvSpPr>
            <a:spLocks noChangeArrowheads="1"/>
          </p:cNvSpPr>
          <p:nvPr/>
        </p:nvSpPr>
        <p:spPr bwMode="auto">
          <a:xfrm>
            <a:off x="6770689" y="544353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37" name="Oval 231"/>
          <p:cNvSpPr>
            <a:spLocks noChangeArrowheads="1"/>
          </p:cNvSpPr>
          <p:nvPr/>
        </p:nvSpPr>
        <p:spPr bwMode="auto">
          <a:xfrm>
            <a:off x="6196014" y="544671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38" name="Oval 232"/>
          <p:cNvSpPr>
            <a:spLocks noChangeArrowheads="1"/>
          </p:cNvSpPr>
          <p:nvPr/>
        </p:nvSpPr>
        <p:spPr bwMode="auto">
          <a:xfrm>
            <a:off x="6483350" y="5700713"/>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39" name="Oval 233"/>
          <p:cNvSpPr>
            <a:spLocks noChangeArrowheads="1"/>
          </p:cNvSpPr>
          <p:nvPr/>
        </p:nvSpPr>
        <p:spPr bwMode="auto">
          <a:xfrm>
            <a:off x="7059614" y="570706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40" name="Oval 234"/>
          <p:cNvSpPr>
            <a:spLocks noChangeArrowheads="1"/>
          </p:cNvSpPr>
          <p:nvPr/>
        </p:nvSpPr>
        <p:spPr bwMode="auto">
          <a:xfrm>
            <a:off x="7923214" y="545465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41" name="Oval 235"/>
          <p:cNvSpPr>
            <a:spLocks noChangeArrowheads="1"/>
          </p:cNvSpPr>
          <p:nvPr/>
        </p:nvSpPr>
        <p:spPr bwMode="auto">
          <a:xfrm>
            <a:off x="9983789" y="568325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42" name="Oval 236"/>
          <p:cNvSpPr>
            <a:spLocks noChangeArrowheads="1"/>
          </p:cNvSpPr>
          <p:nvPr/>
        </p:nvSpPr>
        <p:spPr bwMode="auto">
          <a:xfrm>
            <a:off x="8543926" y="59420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43" name="Oval 237"/>
          <p:cNvSpPr>
            <a:spLocks noChangeArrowheads="1"/>
          </p:cNvSpPr>
          <p:nvPr/>
        </p:nvSpPr>
        <p:spPr bwMode="auto">
          <a:xfrm>
            <a:off x="9110664" y="594201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44" name="Oval 238"/>
          <p:cNvSpPr>
            <a:spLocks noChangeArrowheads="1"/>
          </p:cNvSpPr>
          <p:nvPr/>
        </p:nvSpPr>
        <p:spPr bwMode="auto">
          <a:xfrm>
            <a:off x="9680576" y="594201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45" name="Oval 239"/>
          <p:cNvSpPr>
            <a:spLocks noChangeArrowheads="1"/>
          </p:cNvSpPr>
          <p:nvPr/>
        </p:nvSpPr>
        <p:spPr bwMode="auto">
          <a:xfrm>
            <a:off x="10272714" y="59451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46" name="Oval 240"/>
          <p:cNvSpPr>
            <a:spLocks noChangeArrowheads="1"/>
          </p:cNvSpPr>
          <p:nvPr/>
        </p:nvSpPr>
        <p:spPr bwMode="auto">
          <a:xfrm>
            <a:off x="8780464" y="6208713"/>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47" name="Oval 241"/>
          <p:cNvSpPr>
            <a:spLocks noChangeArrowheads="1"/>
          </p:cNvSpPr>
          <p:nvPr/>
        </p:nvSpPr>
        <p:spPr bwMode="auto">
          <a:xfrm>
            <a:off x="8832850" y="515143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48" name="Oval 242"/>
          <p:cNvSpPr>
            <a:spLocks noChangeArrowheads="1"/>
          </p:cNvSpPr>
          <p:nvPr/>
        </p:nvSpPr>
        <p:spPr bwMode="auto">
          <a:xfrm>
            <a:off x="9393239" y="621823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49" name="Oval 243"/>
          <p:cNvSpPr>
            <a:spLocks noChangeArrowheads="1"/>
          </p:cNvSpPr>
          <p:nvPr/>
        </p:nvSpPr>
        <p:spPr bwMode="auto">
          <a:xfrm>
            <a:off x="9409114" y="5157788"/>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50" name="Oval 244"/>
          <p:cNvSpPr>
            <a:spLocks noChangeArrowheads="1"/>
          </p:cNvSpPr>
          <p:nvPr/>
        </p:nvSpPr>
        <p:spPr bwMode="auto">
          <a:xfrm>
            <a:off x="9983789" y="5157788"/>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51" name="Oval 245"/>
          <p:cNvSpPr>
            <a:spLocks noChangeArrowheads="1"/>
          </p:cNvSpPr>
          <p:nvPr/>
        </p:nvSpPr>
        <p:spPr bwMode="auto">
          <a:xfrm>
            <a:off x="9696450" y="5430838"/>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52" name="Oval 246"/>
          <p:cNvSpPr>
            <a:spLocks noChangeArrowheads="1"/>
          </p:cNvSpPr>
          <p:nvPr/>
        </p:nvSpPr>
        <p:spPr bwMode="auto">
          <a:xfrm>
            <a:off x="9120189" y="5427663"/>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53" name="Oval 247"/>
          <p:cNvSpPr>
            <a:spLocks noChangeArrowheads="1"/>
          </p:cNvSpPr>
          <p:nvPr/>
        </p:nvSpPr>
        <p:spPr bwMode="auto">
          <a:xfrm>
            <a:off x="8543926" y="5429250"/>
            <a:ext cx="288925"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54" name="Oval 248"/>
          <p:cNvSpPr>
            <a:spLocks noChangeArrowheads="1"/>
          </p:cNvSpPr>
          <p:nvPr/>
        </p:nvSpPr>
        <p:spPr bwMode="auto">
          <a:xfrm>
            <a:off x="8832850" y="5683250"/>
            <a:ext cx="287338"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55" name="Oval 249"/>
          <p:cNvSpPr>
            <a:spLocks noChangeArrowheads="1"/>
          </p:cNvSpPr>
          <p:nvPr/>
        </p:nvSpPr>
        <p:spPr bwMode="auto">
          <a:xfrm>
            <a:off x="9409114" y="5689600"/>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56" name="Oval 250"/>
          <p:cNvSpPr>
            <a:spLocks noChangeArrowheads="1"/>
          </p:cNvSpPr>
          <p:nvPr/>
        </p:nvSpPr>
        <p:spPr bwMode="auto">
          <a:xfrm>
            <a:off x="10272714" y="5435600"/>
            <a:ext cx="287337" cy="21590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sp>
        <p:nvSpPr>
          <p:cNvPr id="182457" name="Rectangle 185"/>
          <p:cNvSpPr>
            <a:spLocks noChangeArrowheads="1"/>
          </p:cNvSpPr>
          <p:nvPr/>
        </p:nvSpPr>
        <p:spPr bwMode="auto">
          <a:xfrm>
            <a:off x="5951538" y="501650"/>
            <a:ext cx="4716462" cy="6021388"/>
          </a:xfrm>
          <a:prstGeom prst="rect">
            <a:avLst/>
          </a:prstGeom>
          <a:solidFill>
            <a:schemeClr val="bg1"/>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lIns="72000" tIns="72000" rIns="72000" bIns="72000" anchor="ctr"/>
          <a:lstStyle>
            <a:lvl1pPr eaLnBrk="0" hangingPunct="0">
              <a:defRPr b="1">
                <a:solidFill>
                  <a:srgbClr val="001965"/>
                </a:solidFill>
                <a:latin typeface="Verdana" panose="020B0604030504040204" pitchFamily="34" charset="0"/>
                <a:cs typeface="Arial" panose="020B0604020202020204" pitchFamily="34" charset="0"/>
              </a:defRPr>
            </a:lvl1pPr>
            <a:lvl2pPr marL="742950" indent="-285750" eaLnBrk="0" hangingPunct="0">
              <a:defRPr b="1">
                <a:solidFill>
                  <a:srgbClr val="001965"/>
                </a:solidFill>
                <a:latin typeface="Verdana" panose="020B0604030504040204" pitchFamily="34" charset="0"/>
                <a:cs typeface="Arial" panose="020B0604020202020204" pitchFamily="34" charset="0"/>
              </a:defRPr>
            </a:lvl2pPr>
            <a:lvl3pPr marL="1143000" indent="-228600" eaLnBrk="0" hangingPunct="0">
              <a:defRPr b="1">
                <a:solidFill>
                  <a:srgbClr val="001965"/>
                </a:solidFill>
                <a:latin typeface="Verdana" panose="020B0604030504040204" pitchFamily="34" charset="0"/>
                <a:cs typeface="Arial" panose="020B0604020202020204" pitchFamily="34" charset="0"/>
              </a:defRPr>
            </a:lvl3pPr>
            <a:lvl4pPr marL="1600200" indent="-228600" eaLnBrk="0" hangingPunct="0">
              <a:defRPr b="1">
                <a:solidFill>
                  <a:srgbClr val="001965"/>
                </a:solidFill>
                <a:latin typeface="Verdana" panose="020B0604030504040204" pitchFamily="34" charset="0"/>
                <a:cs typeface="Arial" panose="020B0604020202020204" pitchFamily="34" charset="0"/>
              </a:defRPr>
            </a:lvl4pPr>
            <a:lvl5pPr marL="2057400" indent="-228600" eaLnBrk="0" hangingPunct="0">
              <a:defRPr b="1">
                <a:solidFill>
                  <a:srgbClr val="00196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altLang="en-US" sz="1800" b="1" i="0" u="none" strike="noStrike" kern="1200" cap="none" spc="0" normalizeH="0" baseline="0" noProof="0" dirty="0">
              <a:ln>
                <a:noFill/>
              </a:ln>
              <a:solidFill>
                <a:srgbClr val="001965"/>
              </a:solidFill>
              <a:effectLst/>
              <a:uLnTx/>
              <a:uFillTx/>
              <a:latin typeface="Calibri" panose="020F0502020204030204" pitchFamily="34" charset="0"/>
              <a:ea typeface="+mn-ea"/>
              <a:cs typeface="Arial" panose="020B0604020202020204" pitchFamily="34" charset="0"/>
            </a:endParaRPr>
          </a:p>
        </p:txBody>
      </p:sp>
      <p:pic>
        <p:nvPicPr>
          <p:cNvPr id="182458"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40464" y="501650"/>
            <a:ext cx="4562475" cy="5981700"/>
          </a:xfrm>
          <a:prstGeom prst="rect">
            <a:avLst/>
          </a:prstGeom>
          <a:noFill/>
          <a:ln>
            <a:noFill/>
          </a:ln>
        </p:spPr>
      </p:pic>
      <p:sp>
        <p:nvSpPr>
          <p:cNvPr id="194" name="Rectangle 193"/>
          <p:cNvSpPr/>
          <p:nvPr/>
        </p:nvSpPr>
        <p:spPr bwMode="auto">
          <a:xfrm>
            <a:off x="1919289" y="501650"/>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Rectangle 194"/>
          <p:cNvSpPr/>
          <p:nvPr/>
        </p:nvSpPr>
        <p:spPr bwMode="auto">
          <a:xfrm>
            <a:off x="4224339" y="501650"/>
            <a:ext cx="1366837"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Rectangle 195"/>
          <p:cNvSpPr/>
          <p:nvPr/>
        </p:nvSpPr>
        <p:spPr bwMode="auto">
          <a:xfrm>
            <a:off x="6672264" y="501650"/>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Rectangle 196"/>
          <p:cNvSpPr/>
          <p:nvPr/>
        </p:nvSpPr>
        <p:spPr bwMode="auto">
          <a:xfrm>
            <a:off x="9048751" y="517525"/>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Rectangle 197"/>
          <p:cNvSpPr/>
          <p:nvPr/>
        </p:nvSpPr>
        <p:spPr bwMode="auto">
          <a:xfrm>
            <a:off x="2071689" y="2517775"/>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Rectangle 198"/>
          <p:cNvSpPr/>
          <p:nvPr/>
        </p:nvSpPr>
        <p:spPr bwMode="auto">
          <a:xfrm>
            <a:off x="4376739" y="2517775"/>
            <a:ext cx="1366837"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Rectangle 199"/>
          <p:cNvSpPr/>
          <p:nvPr/>
        </p:nvSpPr>
        <p:spPr bwMode="auto">
          <a:xfrm>
            <a:off x="6824664" y="2549525"/>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Rectangle 200"/>
          <p:cNvSpPr/>
          <p:nvPr/>
        </p:nvSpPr>
        <p:spPr bwMode="auto">
          <a:xfrm>
            <a:off x="9201151" y="2549525"/>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Rectangle 201"/>
          <p:cNvSpPr/>
          <p:nvPr/>
        </p:nvSpPr>
        <p:spPr bwMode="auto">
          <a:xfrm>
            <a:off x="1919289" y="4613276"/>
            <a:ext cx="1368425" cy="288925"/>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Rectangle 202"/>
          <p:cNvSpPr/>
          <p:nvPr/>
        </p:nvSpPr>
        <p:spPr bwMode="auto">
          <a:xfrm>
            <a:off x="4224339" y="4613276"/>
            <a:ext cx="1366837" cy="288925"/>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Rectangle 203"/>
          <p:cNvSpPr/>
          <p:nvPr/>
        </p:nvSpPr>
        <p:spPr bwMode="auto">
          <a:xfrm>
            <a:off x="6672264" y="4613276"/>
            <a:ext cx="1368425" cy="288925"/>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Rectangle 204"/>
          <p:cNvSpPr/>
          <p:nvPr/>
        </p:nvSpPr>
        <p:spPr bwMode="auto">
          <a:xfrm>
            <a:off x="9048751" y="4629151"/>
            <a:ext cx="1368425" cy="288925"/>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Rectangle 208"/>
          <p:cNvSpPr/>
          <p:nvPr/>
        </p:nvSpPr>
        <p:spPr bwMode="auto">
          <a:xfrm>
            <a:off x="1992314" y="593725"/>
            <a:ext cx="1366837"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Rectangle 209"/>
          <p:cNvSpPr/>
          <p:nvPr/>
        </p:nvSpPr>
        <p:spPr bwMode="auto">
          <a:xfrm>
            <a:off x="4295776" y="593725"/>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Rectangle 210"/>
          <p:cNvSpPr/>
          <p:nvPr/>
        </p:nvSpPr>
        <p:spPr bwMode="auto">
          <a:xfrm>
            <a:off x="9120189" y="549275"/>
            <a:ext cx="1728787" cy="31908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Title 1"/>
          <p:cNvSpPr txBox="1">
            <a:spLocks/>
          </p:cNvSpPr>
          <p:nvPr/>
        </p:nvSpPr>
        <p:spPr>
          <a:xfrm>
            <a:off x="7148807" y="56137"/>
            <a:ext cx="3025776" cy="792163"/>
          </a:xfrm>
          <a:prstGeom prst="rect">
            <a:avLst/>
          </a:prstGeom>
          <a:solidFill>
            <a:schemeClr val="bg1"/>
          </a:solidFill>
          <a:ln>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sng" strike="noStrike" kern="800" cap="none" spc="30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FVIII</a:t>
            </a:r>
            <a:r>
              <a:rPr kumimoji="0" lang="ru-RU" sz="3600" b="1" i="0" u="sng" strike="noStrike" kern="800" cap="none" spc="30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 УПП</a:t>
            </a:r>
            <a:endParaRPr kumimoji="0" lang="en-US" sz="8000" b="1" i="0" u="sng" strike="noStrike" kern="800" cap="none" spc="30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13" name="Title 1"/>
          <p:cNvSpPr txBox="1">
            <a:spLocks/>
          </p:cNvSpPr>
          <p:nvPr/>
        </p:nvSpPr>
        <p:spPr bwMode="auto">
          <a:xfrm>
            <a:off x="762000" y="56137"/>
            <a:ext cx="4789426" cy="792163"/>
          </a:xfrm>
          <a:prstGeom prst="rect">
            <a:avLst/>
          </a:prstGeom>
          <a:solidFill>
            <a:schemeClr val="tx1"/>
          </a:solidFill>
          <a:ln w="9525">
            <a:solidFill>
              <a:schemeClr val="tx1"/>
            </a:solidFill>
            <a:miter lim="800000"/>
            <a:headEnd/>
            <a:tailEn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sng"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Используемый </a:t>
            </a:r>
            <a:r>
              <a:rPr kumimoji="0" lang="en-CA" sz="3600" b="1" i="0" u="sng"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FVIII</a:t>
            </a:r>
            <a:endParaRPr kumimoji="0" lang="en-US" sz="8000" b="1" i="0" u="sng"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08" name="Right Arrow 192">
            <a:extLst>
              <a:ext uri="{FF2B5EF4-FFF2-40B4-BE49-F238E27FC236}">
                <a16:creationId xmlns:a16="http://schemas.microsoft.com/office/drawing/2014/main" id="{C27AD751-9769-480B-B8C2-E9771E751549}"/>
              </a:ext>
            </a:extLst>
          </p:cNvPr>
          <p:cNvSpPr/>
          <p:nvPr/>
        </p:nvSpPr>
        <p:spPr bwMode="auto">
          <a:xfrm>
            <a:off x="5562601" y="1533276"/>
            <a:ext cx="1524000" cy="4032250"/>
          </a:xfrm>
          <a:prstGeom prst="rightArrow">
            <a:avLst>
              <a:gd name="adj1" fmla="val 31102"/>
              <a:gd name="adj2" fmla="val 50000"/>
            </a:avLst>
          </a:prstGeom>
          <a:solidFill>
            <a:schemeClr val="accent4"/>
          </a:solidFill>
          <a:ln w="3175" cap="flat" cmpd="sng" algn="ctr">
            <a:solidFill>
              <a:schemeClr val="tx1"/>
            </a:solidFill>
            <a:prstDash val="solid"/>
            <a:round/>
            <a:headEnd type="none" w="med" len="med"/>
            <a:tailEnd type="none" w="med" len="med"/>
          </a:ln>
          <a:effectLst/>
        </p:spPr>
        <p:txBody>
          <a:bodyPr wrap="square" lIns="72000" tIns="72000" rIns="72000" bIns="7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Для среднего пациента</a:t>
            </a:r>
            <a:endParaRPr kumimoji="0" lang="en-CA"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4" name="Right Arrow 192">
            <a:extLst>
              <a:ext uri="{FF2B5EF4-FFF2-40B4-BE49-F238E27FC236}">
                <a16:creationId xmlns:a16="http://schemas.microsoft.com/office/drawing/2014/main" id="{2D3CEDC5-FED7-4102-88F7-2FA7495D5220}"/>
              </a:ext>
            </a:extLst>
          </p:cNvPr>
          <p:cNvSpPr/>
          <p:nvPr/>
        </p:nvSpPr>
        <p:spPr bwMode="auto">
          <a:xfrm>
            <a:off x="5677197" y="43780"/>
            <a:ext cx="1316035" cy="807788"/>
          </a:xfrm>
          <a:prstGeom prst="rightArrow">
            <a:avLst>
              <a:gd name="adj1" fmla="val 31102"/>
              <a:gd name="adj2" fmla="val 50000"/>
            </a:avLst>
          </a:prstGeom>
          <a:solidFill>
            <a:schemeClr val="accent4"/>
          </a:solidFill>
          <a:ln w="3175" cap="flat" cmpd="sng" algn="ctr">
            <a:solidFill>
              <a:schemeClr val="tx1"/>
            </a:solidFill>
            <a:prstDash val="solid"/>
            <a:round/>
            <a:headEnd type="none" w="med" len="med"/>
            <a:tailEnd type="none" w="med" len="med"/>
          </a:ln>
          <a:effectLst/>
        </p:spPr>
        <p:txBody>
          <a:bodyPr wrap="square" lIns="72000" tIns="72000" rIns="72000" bIns="7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altLang="en-US" sz="18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3" name="Rectangle: Rounded Corners 2">
            <a:extLst>
              <a:ext uri="{FF2B5EF4-FFF2-40B4-BE49-F238E27FC236}">
                <a16:creationId xmlns:a16="http://schemas.microsoft.com/office/drawing/2014/main" id="{3C7121EF-CE6F-4549-A642-DFA62B5A988E}"/>
              </a:ext>
            </a:extLst>
          </p:cNvPr>
          <p:cNvSpPr/>
          <p:nvPr/>
        </p:nvSpPr>
        <p:spPr>
          <a:xfrm>
            <a:off x="10145714" y="3177818"/>
            <a:ext cx="1881186" cy="72267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Нет </a:t>
            </a:r>
            <a:r>
              <a:rPr kumimoji="0" lang="en-C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a:t>
            </a:r>
            <a:r>
              <a:rPr kumimoji="0" lang="ru-RU" sz="1800" b="1"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кровотечений</a:t>
            </a:r>
            <a:endParaRPr kumimoji="0" lang="en-C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64089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2" descr="http://www.iihl.org/Media/Default/Images/2014-calendar-templat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7681" t="12810" r="7681" b="2562"/>
          <a:stretch>
            <a:fillRect/>
          </a:stretch>
        </p:blipFill>
        <p:spPr bwMode="auto">
          <a:xfrm>
            <a:off x="1524000" y="293687"/>
            <a:ext cx="9144000" cy="632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4" name="Oval 13"/>
          <p:cNvSpPr>
            <a:spLocks noChangeArrowheads="1"/>
          </p:cNvSpPr>
          <p:nvPr/>
        </p:nvSpPr>
        <p:spPr bwMode="auto">
          <a:xfrm>
            <a:off x="1631950" y="1834697"/>
            <a:ext cx="287338"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45" name="Oval 14"/>
          <p:cNvSpPr>
            <a:spLocks noChangeArrowheads="1"/>
          </p:cNvSpPr>
          <p:nvPr/>
        </p:nvSpPr>
        <p:spPr bwMode="auto">
          <a:xfrm>
            <a:off x="2465389" y="1834697"/>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46" name="Oval 17"/>
          <p:cNvSpPr>
            <a:spLocks noChangeArrowheads="1"/>
          </p:cNvSpPr>
          <p:nvPr/>
        </p:nvSpPr>
        <p:spPr bwMode="auto">
          <a:xfrm>
            <a:off x="1614489" y="2102985"/>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47" name="Oval 20"/>
          <p:cNvSpPr>
            <a:spLocks noChangeArrowheads="1"/>
          </p:cNvSpPr>
          <p:nvPr/>
        </p:nvSpPr>
        <p:spPr bwMode="auto">
          <a:xfrm>
            <a:off x="2465389" y="2112510"/>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48" name="Oval 21"/>
          <p:cNvSpPr>
            <a:spLocks noChangeArrowheads="1"/>
          </p:cNvSpPr>
          <p:nvPr/>
        </p:nvSpPr>
        <p:spPr bwMode="auto">
          <a:xfrm>
            <a:off x="2447925" y="1052060"/>
            <a:ext cx="287338"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49" name="Oval 24"/>
          <p:cNvSpPr>
            <a:spLocks noChangeArrowheads="1"/>
          </p:cNvSpPr>
          <p:nvPr/>
        </p:nvSpPr>
        <p:spPr bwMode="auto">
          <a:xfrm>
            <a:off x="2460625" y="1320347"/>
            <a:ext cx="287338"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50" name="Oval 25"/>
          <p:cNvSpPr>
            <a:spLocks noChangeArrowheads="1"/>
          </p:cNvSpPr>
          <p:nvPr/>
        </p:nvSpPr>
        <p:spPr bwMode="auto">
          <a:xfrm>
            <a:off x="1631950" y="1321935"/>
            <a:ext cx="287338"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51" name="Oval 26"/>
          <p:cNvSpPr>
            <a:spLocks noChangeArrowheads="1"/>
          </p:cNvSpPr>
          <p:nvPr/>
        </p:nvSpPr>
        <p:spPr bwMode="auto">
          <a:xfrm>
            <a:off x="1635126" y="1575936"/>
            <a:ext cx="288925" cy="219075"/>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52" name="Oval 27"/>
          <p:cNvSpPr>
            <a:spLocks noChangeArrowheads="1"/>
          </p:cNvSpPr>
          <p:nvPr/>
        </p:nvSpPr>
        <p:spPr bwMode="auto">
          <a:xfrm>
            <a:off x="2479675" y="1585460"/>
            <a:ext cx="287338"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53" name="Oval 195"/>
          <p:cNvSpPr>
            <a:spLocks noChangeArrowheads="1"/>
          </p:cNvSpPr>
          <p:nvPr/>
        </p:nvSpPr>
        <p:spPr bwMode="auto">
          <a:xfrm>
            <a:off x="1627189" y="3921806"/>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54" name="Oval 228"/>
          <p:cNvSpPr>
            <a:spLocks noChangeArrowheads="1"/>
          </p:cNvSpPr>
          <p:nvPr/>
        </p:nvSpPr>
        <p:spPr bwMode="auto">
          <a:xfrm>
            <a:off x="2460626" y="3921806"/>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55" name="Oval 251"/>
          <p:cNvSpPr>
            <a:spLocks noChangeArrowheads="1"/>
          </p:cNvSpPr>
          <p:nvPr/>
        </p:nvSpPr>
        <p:spPr bwMode="auto">
          <a:xfrm>
            <a:off x="1609726" y="4191681"/>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56" name="Oval 252"/>
          <p:cNvSpPr>
            <a:spLocks noChangeArrowheads="1"/>
          </p:cNvSpPr>
          <p:nvPr/>
        </p:nvSpPr>
        <p:spPr bwMode="auto">
          <a:xfrm>
            <a:off x="2460625" y="4199618"/>
            <a:ext cx="287338"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57" name="Oval 254"/>
          <p:cNvSpPr>
            <a:spLocks noChangeArrowheads="1"/>
          </p:cNvSpPr>
          <p:nvPr/>
        </p:nvSpPr>
        <p:spPr bwMode="auto">
          <a:xfrm>
            <a:off x="2455864" y="3407456"/>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58" name="Oval 255"/>
          <p:cNvSpPr>
            <a:spLocks noChangeArrowheads="1"/>
          </p:cNvSpPr>
          <p:nvPr/>
        </p:nvSpPr>
        <p:spPr bwMode="auto">
          <a:xfrm>
            <a:off x="1627189" y="3410631"/>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59" name="Oval 256"/>
          <p:cNvSpPr>
            <a:spLocks noChangeArrowheads="1"/>
          </p:cNvSpPr>
          <p:nvPr/>
        </p:nvSpPr>
        <p:spPr bwMode="auto">
          <a:xfrm>
            <a:off x="1630364" y="3664632"/>
            <a:ext cx="288925" cy="217487"/>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60" name="Oval 257"/>
          <p:cNvSpPr>
            <a:spLocks noChangeArrowheads="1"/>
          </p:cNvSpPr>
          <p:nvPr/>
        </p:nvSpPr>
        <p:spPr bwMode="auto">
          <a:xfrm>
            <a:off x="2474914" y="3672568"/>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61" name="Oval 258"/>
          <p:cNvSpPr>
            <a:spLocks noChangeArrowheads="1"/>
          </p:cNvSpPr>
          <p:nvPr/>
        </p:nvSpPr>
        <p:spPr bwMode="auto">
          <a:xfrm>
            <a:off x="1643064" y="6023656"/>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62" name="Oval 259"/>
          <p:cNvSpPr>
            <a:spLocks noChangeArrowheads="1"/>
          </p:cNvSpPr>
          <p:nvPr/>
        </p:nvSpPr>
        <p:spPr bwMode="auto">
          <a:xfrm>
            <a:off x="2474914" y="6023656"/>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63" name="Oval 260"/>
          <p:cNvSpPr>
            <a:spLocks noChangeArrowheads="1"/>
          </p:cNvSpPr>
          <p:nvPr/>
        </p:nvSpPr>
        <p:spPr bwMode="auto">
          <a:xfrm>
            <a:off x="1625601" y="6293531"/>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64" name="Oval 262"/>
          <p:cNvSpPr>
            <a:spLocks noChangeArrowheads="1"/>
          </p:cNvSpPr>
          <p:nvPr/>
        </p:nvSpPr>
        <p:spPr bwMode="auto">
          <a:xfrm>
            <a:off x="2459039" y="5242606"/>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65" name="Oval 263"/>
          <p:cNvSpPr>
            <a:spLocks noChangeArrowheads="1"/>
          </p:cNvSpPr>
          <p:nvPr/>
        </p:nvSpPr>
        <p:spPr bwMode="auto">
          <a:xfrm>
            <a:off x="2471739" y="5509306"/>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66" name="Oval 264"/>
          <p:cNvSpPr>
            <a:spLocks noChangeArrowheads="1"/>
          </p:cNvSpPr>
          <p:nvPr/>
        </p:nvSpPr>
        <p:spPr bwMode="auto">
          <a:xfrm>
            <a:off x="1643064" y="5512481"/>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67" name="Oval 265"/>
          <p:cNvSpPr>
            <a:spLocks noChangeArrowheads="1"/>
          </p:cNvSpPr>
          <p:nvPr/>
        </p:nvSpPr>
        <p:spPr bwMode="auto">
          <a:xfrm>
            <a:off x="1646239" y="5766482"/>
            <a:ext cx="288925" cy="217487"/>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68" name="Oval 266"/>
          <p:cNvSpPr>
            <a:spLocks noChangeArrowheads="1"/>
          </p:cNvSpPr>
          <p:nvPr/>
        </p:nvSpPr>
        <p:spPr bwMode="auto">
          <a:xfrm>
            <a:off x="2490789" y="5774418"/>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69" name="Oval 267"/>
          <p:cNvSpPr>
            <a:spLocks noChangeArrowheads="1"/>
          </p:cNvSpPr>
          <p:nvPr/>
        </p:nvSpPr>
        <p:spPr bwMode="auto">
          <a:xfrm>
            <a:off x="3897314" y="1848985"/>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70" name="Oval 268"/>
          <p:cNvSpPr>
            <a:spLocks noChangeArrowheads="1"/>
          </p:cNvSpPr>
          <p:nvPr/>
        </p:nvSpPr>
        <p:spPr bwMode="auto">
          <a:xfrm>
            <a:off x="4730751" y="1848985"/>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71" name="Oval 269"/>
          <p:cNvSpPr>
            <a:spLocks noChangeArrowheads="1"/>
          </p:cNvSpPr>
          <p:nvPr/>
        </p:nvSpPr>
        <p:spPr bwMode="auto">
          <a:xfrm>
            <a:off x="3879851" y="2115685"/>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72" name="Oval 270"/>
          <p:cNvSpPr>
            <a:spLocks noChangeArrowheads="1"/>
          </p:cNvSpPr>
          <p:nvPr/>
        </p:nvSpPr>
        <p:spPr bwMode="auto">
          <a:xfrm>
            <a:off x="4730750" y="2126797"/>
            <a:ext cx="287338"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73" name="Oval 272"/>
          <p:cNvSpPr>
            <a:spLocks noChangeArrowheads="1"/>
          </p:cNvSpPr>
          <p:nvPr/>
        </p:nvSpPr>
        <p:spPr bwMode="auto">
          <a:xfrm>
            <a:off x="4725989" y="1334635"/>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74" name="Oval 273"/>
          <p:cNvSpPr>
            <a:spLocks noChangeArrowheads="1"/>
          </p:cNvSpPr>
          <p:nvPr/>
        </p:nvSpPr>
        <p:spPr bwMode="auto">
          <a:xfrm>
            <a:off x="3897314" y="1334635"/>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75" name="Oval 274"/>
          <p:cNvSpPr>
            <a:spLocks noChangeArrowheads="1"/>
          </p:cNvSpPr>
          <p:nvPr/>
        </p:nvSpPr>
        <p:spPr bwMode="auto">
          <a:xfrm>
            <a:off x="3900489" y="1588636"/>
            <a:ext cx="288925" cy="219075"/>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76" name="Oval 275"/>
          <p:cNvSpPr>
            <a:spLocks noChangeArrowheads="1"/>
          </p:cNvSpPr>
          <p:nvPr/>
        </p:nvSpPr>
        <p:spPr bwMode="auto">
          <a:xfrm>
            <a:off x="4745039" y="1598160"/>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77" name="Oval 276"/>
          <p:cNvSpPr>
            <a:spLocks noChangeArrowheads="1"/>
          </p:cNvSpPr>
          <p:nvPr/>
        </p:nvSpPr>
        <p:spPr bwMode="auto">
          <a:xfrm>
            <a:off x="3890964" y="3937681"/>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78" name="Oval 277"/>
          <p:cNvSpPr>
            <a:spLocks noChangeArrowheads="1"/>
          </p:cNvSpPr>
          <p:nvPr/>
        </p:nvSpPr>
        <p:spPr bwMode="auto">
          <a:xfrm>
            <a:off x="4724401" y="3937681"/>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79" name="Oval 278"/>
          <p:cNvSpPr>
            <a:spLocks noChangeArrowheads="1"/>
          </p:cNvSpPr>
          <p:nvPr/>
        </p:nvSpPr>
        <p:spPr bwMode="auto">
          <a:xfrm>
            <a:off x="3875089" y="4205968"/>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80" name="Oval 280"/>
          <p:cNvSpPr>
            <a:spLocks noChangeArrowheads="1"/>
          </p:cNvSpPr>
          <p:nvPr/>
        </p:nvSpPr>
        <p:spPr bwMode="auto">
          <a:xfrm>
            <a:off x="4708525" y="3153456"/>
            <a:ext cx="287338"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81" name="Oval 281"/>
          <p:cNvSpPr>
            <a:spLocks noChangeArrowheads="1"/>
          </p:cNvSpPr>
          <p:nvPr/>
        </p:nvSpPr>
        <p:spPr bwMode="auto">
          <a:xfrm>
            <a:off x="4719639" y="3423331"/>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82" name="Oval 282"/>
          <p:cNvSpPr>
            <a:spLocks noChangeArrowheads="1"/>
          </p:cNvSpPr>
          <p:nvPr/>
        </p:nvSpPr>
        <p:spPr bwMode="auto">
          <a:xfrm>
            <a:off x="3890964" y="3424918"/>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83" name="Oval 283"/>
          <p:cNvSpPr>
            <a:spLocks noChangeArrowheads="1"/>
          </p:cNvSpPr>
          <p:nvPr/>
        </p:nvSpPr>
        <p:spPr bwMode="auto">
          <a:xfrm>
            <a:off x="3895726" y="3678918"/>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84" name="Oval 284"/>
          <p:cNvSpPr>
            <a:spLocks noChangeArrowheads="1"/>
          </p:cNvSpPr>
          <p:nvPr/>
        </p:nvSpPr>
        <p:spPr bwMode="auto">
          <a:xfrm>
            <a:off x="4740275" y="3685268"/>
            <a:ext cx="287338"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85" name="Oval 285"/>
          <p:cNvSpPr>
            <a:spLocks noChangeArrowheads="1"/>
          </p:cNvSpPr>
          <p:nvPr/>
        </p:nvSpPr>
        <p:spPr bwMode="auto">
          <a:xfrm>
            <a:off x="3906839" y="6039531"/>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86" name="Oval 286"/>
          <p:cNvSpPr>
            <a:spLocks noChangeArrowheads="1"/>
          </p:cNvSpPr>
          <p:nvPr/>
        </p:nvSpPr>
        <p:spPr bwMode="auto">
          <a:xfrm>
            <a:off x="4740276" y="6039531"/>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87" name="Oval 287"/>
          <p:cNvSpPr>
            <a:spLocks noChangeArrowheads="1"/>
          </p:cNvSpPr>
          <p:nvPr/>
        </p:nvSpPr>
        <p:spPr bwMode="auto">
          <a:xfrm>
            <a:off x="3890964" y="6307818"/>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88" name="Oval 288"/>
          <p:cNvSpPr>
            <a:spLocks noChangeArrowheads="1"/>
          </p:cNvSpPr>
          <p:nvPr/>
        </p:nvSpPr>
        <p:spPr bwMode="auto">
          <a:xfrm>
            <a:off x="4740275" y="6315756"/>
            <a:ext cx="287338"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89" name="Oval 289"/>
          <p:cNvSpPr>
            <a:spLocks noChangeArrowheads="1"/>
          </p:cNvSpPr>
          <p:nvPr/>
        </p:nvSpPr>
        <p:spPr bwMode="auto">
          <a:xfrm>
            <a:off x="4724400" y="5255306"/>
            <a:ext cx="287338"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90" name="Oval 290"/>
          <p:cNvSpPr>
            <a:spLocks noChangeArrowheads="1"/>
          </p:cNvSpPr>
          <p:nvPr/>
        </p:nvSpPr>
        <p:spPr bwMode="auto">
          <a:xfrm>
            <a:off x="4735514" y="5525181"/>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91" name="Oval 291"/>
          <p:cNvSpPr>
            <a:spLocks noChangeArrowheads="1"/>
          </p:cNvSpPr>
          <p:nvPr/>
        </p:nvSpPr>
        <p:spPr bwMode="auto">
          <a:xfrm>
            <a:off x="3906839" y="5526768"/>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92" name="Oval 292"/>
          <p:cNvSpPr>
            <a:spLocks noChangeArrowheads="1"/>
          </p:cNvSpPr>
          <p:nvPr/>
        </p:nvSpPr>
        <p:spPr bwMode="auto">
          <a:xfrm>
            <a:off x="3911601" y="5780768"/>
            <a:ext cx="288925"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93" name="Oval 293"/>
          <p:cNvSpPr>
            <a:spLocks noChangeArrowheads="1"/>
          </p:cNvSpPr>
          <p:nvPr/>
        </p:nvSpPr>
        <p:spPr bwMode="auto">
          <a:xfrm>
            <a:off x="4754564" y="5787118"/>
            <a:ext cx="287337" cy="215900"/>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94" name="Oval 294"/>
          <p:cNvSpPr>
            <a:spLocks noChangeArrowheads="1"/>
          </p:cNvSpPr>
          <p:nvPr/>
        </p:nvSpPr>
        <p:spPr bwMode="auto">
          <a:xfrm>
            <a:off x="8578850" y="1828347"/>
            <a:ext cx="287338"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95" name="Oval 296"/>
          <p:cNvSpPr>
            <a:spLocks noChangeArrowheads="1"/>
          </p:cNvSpPr>
          <p:nvPr/>
        </p:nvSpPr>
        <p:spPr bwMode="auto">
          <a:xfrm>
            <a:off x="8562976" y="2095047"/>
            <a:ext cx="288925"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96" name="Oval 300"/>
          <p:cNvSpPr>
            <a:spLocks noChangeArrowheads="1"/>
          </p:cNvSpPr>
          <p:nvPr/>
        </p:nvSpPr>
        <p:spPr bwMode="auto">
          <a:xfrm>
            <a:off x="8578850" y="1313997"/>
            <a:ext cx="287338"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97" name="Oval 301"/>
          <p:cNvSpPr>
            <a:spLocks noChangeArrowheads="1"/>
          </p:cNvSpPr>
          <p:nvPr/>
        </p:nvSpPr>
        <p:spPr bwMode="auto">
          <a:xfrm>
            <a:off x="8583614" y="1567997"/>
            <a:ext cx="288925" cy="217488"/>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98" name="Oval 303"/>
          <p:cNvSpPr>
            <a:spLocks noChangeArrowheads="1"/>
          </p:cNvSpPr>
          <p:nvPr/>
        </p:nvSpPr>
        <p:spPr bwMode="auto">
          <a:xfrm>
            <a:off x="8574089" y="3948113"/>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499" name="Oval 305"/>
          <p:cNvSpPr>
            <a:spLocks noChangeArrowheads="1"/>
          </p:cNvSpPr>
          <p:nvPr/>
        </p:nvSpPr>
        <p:spPr bwMode="auto">
          <a:xfrm>
            <a:off x="8556626" y="4217988"/>
            <a:ext cx="288925"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00" name="Oval 307"/>
          <p:cNvSpPr>
            <a:spLocks noChangeArrowheads="1"/>
          </p:cNvSpPr>
          <p:nvPr/>
        </p:nvSpPr>
        <p:spPr bwMode="auto">
          <a:xfrm>
            <a:off x="8586789" y="3165475"/>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01" name="Oval 309"/>
          <p:cNvSpPr>
            <a:spLocks noChangeArrowheads="1"/>
          </p:cNvSpPr>
          <p:nvPr/>
        </p:nvSpPr>
        <p:spPr bwMode="auto">
          <a:xfrm>
            <a:off x="8574089" y="3436938"/>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02" name="Oval 310"/>
          <p:cNvSpPr>
            <a:spLocks noChangeArrowheads="1"/>
          </p:cNvSpPr>
          <p:nvPr/>
        </p:nvSpPr>
        <p:spPr bwMode="auto">
          <a:xfrm>
            <a:off x="8577264" y="3690938"/>
            <a:ext cx="288925"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03" name="Oval 312"/>
          <p:cNvSpPr>
            <a:spLocks noChangeArrowheads="1"/>
          </p:cNvSpPr>
          <p:nvPr/>
        </p:nvSpPr>
        <p:spPr bwMode="auto">
          <a:xfrm>
            <a:off x="8589964" y="6049963"/>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04" name="Oval 314"/>
          <p:cNvSpPr>
            <a:spLocks noChangeArrowheads="1"/>
          </p:cNvSpPr>
          <p:nvPr/>
        </p:nvSpPr>
        <p:spPr bwMode="auto">
          <a:xfrm>
            <a:off x="8572501" y="6319838"/>
            <a:ext cx="288925"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05" name="Oval 318"/>
          <p:cNvSpPr>
            <a:spLocks noChangeArrowheads="1"/>
          </p:cNvSpPr>
          <p:nvPr/>
        </p:nvSpPr>
        <p:spPr bwMode="auto">
          <a:xfrm>
            <a:off x="8589964" y="5538788"/>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06" name="Oval 319"/>
          <p:cNvSpPr>
            <a:spLocks noChangeArrowheads="1"/>
          </p:cNvSpPr>
          <p:nvPr/>
        </p:nvSpPr>
        <p:spPr bwMode="auto">
          <a:xfrm>
            <a:off x="8593139" y="5792788"/>
            <a:ext cx="288925"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07" name="Oval 321"/>
          <p:cNvSpPr>
            <a:spLocks noChangeArrowheads="1"/>
          </p:cNvSpPr>
          <p:nvPr/>
        </p:nvSpPr>
        <p:spPr bwMode="auto">
          <a:xfrm>
            <a:off x="6215064" y="1807710"/>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08" name="Oval 323"/>
          <p:cNvSpPr>
            <a:spLocks noChangeArrowheads="1"/>
          </p:cNvSpPr>
          <p:nvPr/>
        </p:nvSpPr>
        <p:spPr bwMode="auto">
          <a:xfrm>
            <a:off x="6197601" y="2075997"/>
            <a:ext cx="288925"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09" name="Oval 325"/>
          <p:cNvSpPr>
            <a:spLocks noChangeArrowheads="1"/>
          </p:cNvSpPr>
          <p:nvPr/>
        </p:nvSpPr>
        <p:spPr bwMode="auto">
          <a:xfrm>
            <a:off x="6226175" y="1045710"/>
            <a:ext cx="287338"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10" name="Oval 327"/>
          <p:cNvSpPr>
            <a:spLocks noChangeArrowheads="1"/>
          </p:cNvSpPr>
          <p:nvPr/>
        </p:nvSpPr>
        <p:spPr bwMode="auto">
          <a:xfrm>
            <a:off x="6215064" y="1294947"/>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11" name="Oval 328"/>
          <p:cNvSpPr>
            <a:spLocks noChangeArrowheads="1"/>
          </p:cNvSpPr>
          <p:nvPr/>
        </p:nvSpPr>
        <p:spPr bwMode="auto">
          <a:xfrm>
            <a:off x="6218239" y="1548947"/>
            <a:ext cx="288925"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12" name="Oval 330"/>
          <p:cNvSpPr>
            <a:spLocks noChangeArrowheads="1"/>
          </p:cNvSpPr>
          <p:nvPr/>
        </p:nvSpPr>
        <p:spPr bwMode="auto">
          <a:xfrm>
            <a:off x="6208714" y="3927475"/>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13" name="Oval 332"/>
          <p:cNvSpPr>
            <a:spLocks noChangeArrowheads="1"/>
          </p:cNvSpPr>
          <p:nvPr/>
        </p:nvSpPr>
        <p:spPr bwMode="auto">
          <a:xfrm>
            <a:off x="6191251" y="4195763"/>
            <a:ext cx="288925"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14" name="Oval 336"/>
          <p:cNvSpPr>
            <a:spLocks noChangeArrowheads="1"/>
          </p:cNvSpPr>
          <p:nvPr/>
        </p:nvSpPr>
        <p:spPr bwMode="auto">
          <a:xfrm>
            <a:off x="6208714" y="3414713"/>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15" name="Oval 337"/>
          <p:cNvSpPr>
            <a:spLocks noChangeArrowheads="1"/>
          </p:cNvSpPr>
          <p:nvPr/>
        </p:nvSpPr>
        <p:spPr bwMode="auto">
          <a:xfrm>
            <a:off x="6213476" y="3668713"/>
            <a:ext cx="288925"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16" name="Oval 339"/>
          <p:cNvSpPr>
            <a:spLocks noChangeArrowheads="1"/>
          </p:cNvSpPr>
          <p:nvPr/>
        </p:nvSpPr>
        <p:spPr bwMode="auto">
          <a:xfrm>
            <a:off x="6224589" y="6029325"/>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17" name="Oval 341"/>
          <p:cNvSpPr>
            <a:spLocks noChangeArrowheads="1"/>
          </p:cNvSpPr>
          <p:nvPr/>
        </p:nvSpPr>
        <p:spPr bwMode="auto">
          <a:xfrm>
            <a:off x="6207126" y="6297613"/>
            <a:ext cx="288925"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18" name="Oval 343"/>
          <p:cNvSpPr>
            <a:spLocks noChangeArrowheads="1"/>
          </p:cNvSpPr>
          <p:nvPr/>
        </p:nvSpPr>
        <p:spPr bwMode="auto">
          <a:xfrm>
            <a:off x="6221414" y="5224463"/>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19" name="Oval 345"/>
          <p:cNvSpPr>
            <a:spLocks noChangeArrowheads="1"/>
          </p:cNvSpPr>
          <p:nvPr/>
        </p:nvSpPr>
        <p:spPr bwMode="auto">
          <a:xfrm>
            <a:off x="6224589" y="5516563"/>
            <a:ext cx="287337" cy="215900"/>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520" name="Oval 346"/>
          <p:cNvSpPr>
            <a:spLocks noChangeArrowheads="1"/>
          </p:cNvSpPr>
          <p:nvPr/>
        </p:nvSpPr>
        <p:spPr bwMode="auto">
          <a:xfrm>
            <a:off x="6229351" y="5770564"/>
            <a:ext cx="288925" cy="219075"/>
          </a:xfrm>
          <a:prstGeom prst="ellipse">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lIns="72000" tIns="72000" rIns="72000" bIns="72000" anchor="ctr"/>
          <a:lstStyle>
            <a:lvl1pPr defTabSz="457200" eaLnBrk="0" hangingPunct="0">
              <a:defRPr b="1">
                <a:solidFill>
                  <a:srgbClr val="001965"/>
                </a:solidFill>
                <a:latin typeface="Verdana" panose="020B0604030504040204" pitchFamily="34" charset="0"/>
                <a:cs typeface="Arial" panose="020B0604020202020204" pitchFamily="34" charset="0"/>
              </a:defRPr>
            </a:lvl1pPr>
            <a:lvl2pPr marL="742950" indent="-285750" defTabSz="457200" eaLnBrk="0" hangingPunct="0">
              <a:defRPr b="1">
                <a:solidFill>
                  <a:srgbClr val="001965"/>
                </a:solidFill>
                <a:latin typeface="Verdana" panose="020B0604030504040204" pitchFamily="34" charset="0"/>
                <a:cs typeface="Arial" panose="020B0604020202020204" pitchFamily="34" charset="0"/>
              </a:defRPr>
            </a:lvl2pPr>
            <a:lvl3pPr marL="1143000" indent="-228600" defTabSz="457200" eaLnBrk="0" hangingPunct="0">
              <a:defRPr b="1">
                <a:solidFill>
                  <a:srgbClr val="001965"/>
                </a:solidFill>
                <a:latin typeface="Verdana" panose="020B0604030504040204" pitchFamily="34" charset="0"/>
                <a:cs typeface="Arial" panose="020B0604020202020204" pitchFamily="34" charset="0"/>
              </a:defRPr>
            </a:lvl3pPr>
            <a:lvl4pPr marL="1600200" indent="-228600" defTabSz="457200" eaLnBrk="0" hangingPunct="0">
              <a:defRPr b="1">
                <a:solidFill>
                  <a:srgbClr val="001965"/>
                </a:solidFill>
                <a:latin typeface="Verdana" panose="020B0604030504040204" pitchFamily="34" charset="0"/>
                <a:cs typeface="Arial" panose="020B0604020202020204" pitchFamily="34" charset="0"/>
              </a:defRPr>
            </a:lvl4pPr>
            <a:lvl5pPr marL="2057400" indent="-228600" defTabSz="457200" eaLnBrk="0" hangingPunct="0">
              <a:defRPr b="1">
                <a:solidFill>
                  <a:srgbClr val="001965"/>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b="1">
                <a:solidFill>
                  <a:srgbClr val="001965"/>
                </a:solidFill>
                <a:latin typeface="Verdana" panose="020B0604030504040204" pitchFamily="34" charset="0"/>
                <a:cs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2" name="Rectangle 141"/>
          <p:cNvSpPr/>
          <p:nvPr/>
        </p:nvSpPr>
        <p:spPr bwMode="auto">
          <a:xfrm>
            <a:off x="1992314" y="2369459"/>
            <a:ext cx="1366837" cy="384175"/>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Rectangle 142"/>
          <p:cNvSpPr/>
          <p:nvPr/>
        </p:nvSpPr>
        <p:spPr bwMode="auto">
          <a:xfrm>
            <a:off x="4295776" y="2480129"/>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Rectangle 143"/>
          <p:cNvSpPr/>
          <p:nvPr/>
        </p:nvSpPr>
        <p:spPr bwMode="auto">
          <a:xfrm>
            <a:off x="6743701" y="2511879"/>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Rectangle 144"/>
          <p:cNvSpPr/>
          <p:nvPr/>
        </p:nvSpPr>
        <p:spPr bwMode="auto">
          <a:xfrm>
            <a:off x="9120189" y="2511879"/>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Rectangle 145"/>
          <p:cNvSpPr/>
          <p:nvPr/>
        </p:nvSpPr>
        <p:spPr bwMode="auto">
          <a:xfrm>
            <a:off x="1992314" y="463097"/>
            <a:ext cx="1366837"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Rectangle 146"/>
          <p:cNvSpPr/>
          <p:nvPr/>
        </p:nvSpPr>
        <p:spPr bwMode="auto">
          <a:xfrm>
            <a:off x="4295776" y="593725"/>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Rectangle 147"/>
          <p:cNvSpPr/>
          <p:nvPr/>
        </p:nvSpPr>
        <p:spPr bwMode="auto">
          <a:xfrm>
            <a:off x="1524001" y="483055"/>
            <a:ext cx="8964613" cy="352425"/>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Rectangle 148"/>
          <p:cNvSpPr/>
          <p:nvPr/>
        </p:nvSpPr>
        <p:spPr bwMode="auto">
          <a:xfrm>
            <a:off x="9120189" y="549275"/>
            <a:ext cx="1728787" cy="31908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Rectangle 149"/>
          <p:cNvSpPr/>
          <p:nvPr/>
        </p:nvSpPr>
        <p:spPr bwMode="auto">
          <a:xfrm>
            <a:off x="1919289" y="4644119"/>
            <a:ext cx="1368425" cy="288925"/>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Rectangle 150"/>
          <p:cNvSpPr/>
          <p:nvPr/>
        </p:nvSpPr>
        <p:spPr bwMode="auto">
          <a:xfrm>
            <a:off x="4295776" y="4676776"/>
            <a:ext cx="1368425" cy="288925"/>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Rectangle 151"/>
          <p:cNvSpPr/>
          <p:nvPr/>
        </p:nvSpPr>
        <p:spPr bwMode="auto">
          <a:xfrm>
            <a:off x="6527801" y="4593318"/>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Rectangle 152"/>
          <p:cNvSpPr/>
          <p:nvPr/>
        </p:nvSpPr>
        <p:spPr bwMode="auto">
          <a:xfrm>
            <a:off x="8904289" y="4625975"/>
            <a:ext cx="1368425" cy="287338"/>
          </a:xfrm>
          <a:prstGeom prst="rect">
            <a:avLst/>
          </a:prstGeom>
          <a:solidFill>
            <a:schemeClr val="bg1"/>
          </a:solidFill>
          <a:ln w="3175" cap="flat" cmpd="sng" algn="ctr">
            <a:noFill/>
            <a:prstDash val="solid"/>
            <a:round/>
            <a:headEnd type="none" w="med" len="med"/>
            <a:tailEnd type="none" w="med" len="med"/>
          </a:ln>
          <a:effectLst/>
        </p:spPr>
        <p:txBody>
          <a:bodyPr wrap="none" lIns="72000" tIns="72000" rIns="72000" bIns="7200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Title 1"/>
          <p:cNvSpPr txBox="1">
            <a:spLocks/>
          </p:cNvSpPr>
          <p:nvPr/>
        </p:nvSpPr>
        <p:spPr>
          <a:xfrm>
            <a:off x="7391400" y="89387"/>
            <a:ext cx="2736850" cy="792163"/>
          </a:xfrm>
          <a:prstGeom prst="rect">
            <a:avLst/>
          </a:prstGeom>
          <a:solidFill>
            <a:schemeClr val="bg1"/>
          </a:solidFill>
          <a:ln>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sng" strike="noStrike" kern="800" cap="none" spc="300" normalizeH="0" baseline="0" noProof="0" dirty="0">
                <a:ln>
                  <a:noFill/>
                </a:ln>
                <a:solidFill>
                  <a:srgbClr val="000099"/>
                </a:solidFill>
                <a:effectLst/>
                <a:uLnTx/>
                <a:uFillTx/>
                <a:latin typeface="Arial" panose="020B0604020202020204" pitchFamily="34" charset="0"/>
                <a:ea typeface="Verdana" panose="020B0604030504040204" pitchFamily="34" charset="0"/>
                <a:cs typeface="Arial" panose="020B0604020202020204" pitchFamily="34" charset="0"/>
              </a:rPr>
              <a:t>FIX</a:t>
            </a:r>
            <a:r>
              <a:rPr kumimoji="0" lang="ru-RU" sz="3600" b="1" i="0" u="sng" strike="noStrike" kern="800" cap="none" spc="300" normalizeH="0" baseline="0" noProof="0" dirty="0">
                <a:ln>
                  <a:noFill/>
                </a:ln>
                <a:solidFill>
                  <a:srgbClr val="000099"/>
                </a:solidFill>
                <a:effectLst/>
                <a:uLnTx/>
                <a:uFillTx/>
                <a:latin typeface="Arial" panose="020B0604020202020204" pitchFamily="34" charset="0"/>
                <a:ea typeface="Verdana" panose="020B0604030504040204" pitchFamily="34" charset="0"/>
                <a:cs typeface="Arial" panose="020B0604020202020204" pitchFamily="34" charset="0"/>
              </a:rPr>
              <a:t> УПП</a:t>
            </a:r>
            <a:endParaRPr kumimoji="0" lang="en-US" sz="8000" b="1" i="0" u="sng" strike="noStrike" kern="800" cap="none" spc="300" normalizeH="0" baseline="0" noProof="0" dirty="0">
              <a:ln>
                <a:noFill/>
              </a:ln>
              <a:solidFill>
                <a:srgbClr val="000099"/>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6" name="Title 1"/>
          <p:cNvSpPr txBox="1">
            <a:spLocks/>
          </p:cNvSpPr>
          <p:nvPr/>
        </p:nvSpPr>
        <p:spPr bwMode="auto">
          <a:xfrm>
            <a:off x="853440" y="116376"/>
            <a:ext cx="4378960" cy="792163"/>
          </a:xfrm>
          <a:prstGeom prst="rect">
            <a:avLst/>
          </a:prstGeom>
          <a:solidFill>
            <a:schemeClr val="tx1"/>
          </a:solidFill>
          <a:ln w="9525">
            <a:solidFill>
              <a:schemeClr val="tx1"/>
            </a:solidFill>
            <a:miter lim="800000"/>
            <a:headEnd/>
            <a:tailEn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sng"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Используемый </a:t>
            </a:r>
            <a:r>
              <a:rPr kumimoji="0" lang="en-CA" sz="3600" b="1" i="0" u="sng"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FIX</a:t>
            </a:r>
            <a:endParaRPr kumimoji="0" lang="en-US" sz="8000" b="1" i="0" u="sng"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59" name="Straight Connector 158"/>
          <p:cNvCxnSpPr/>
          <p:nvPr/>
        </p:nvCxnSpPr>
        <p:spPr>
          <a:xfrm>
            <a:off x="6024563" y="1028700"/>
            <a:ext cx="0" cy="5589588"/>
          </a:xfrm>
          <a:prstGeom prst="line">
            <a:avLst/>
          </a:prstGeom>
          <a:ln w="76200">
            <a:solidFill>
              <a:schemeClr val="accent1"/>
            </a:solidFill>
          </a:ln>
        </p:spPr>
        <p:style>
          <a:lnRef idx="2">
            <a:schemeClr val="accent1"/>
          </a:lnRef>
          <a:fillRef idx="0">
            <a:schemeClr val="accent1"/>
          </a:fillRef>
          <a:effectRef idx="1">
            <a:schemeClr val="accent1"/>
          </a:effectRef>
          <a:fontRef idx="minor">
            <a:schemeClr val="tx1"/>
          </a:fontRef>
        </p:style>
      </p:cxnSp>
      <p:sp>
        <p:nvSpPr>
          <p:cNvPr id="101" name="Right Arrow 192">
            <a:extLst>
              <a:ext uri="{FF2B5EF4-FFF2-40B4-BE49-F238E27FC236}">
                <a16:creationId xmlns:a16="http://schemas.microsoft.com/office/drawing/2014/main" id="{3DABA1CB-521B-4CCB-B924-991ECBBF7620}"/>
              </a:ext>
            </a:extLst>
          </p:cNvPr>
          <p:cNvSpPr/>
          <p:nvPr/>
        </p:nvSpPr>
        <p:spPr bwMode="auto">
          <a:xfrm>
            <a:off x="5264431" y="1533276"/>
            <a:ext cx="1479270" cy="4032250"/>
          </a:xfrm>
          <a:prstGeom prst="rightArrow">
            <a:avLst>
              <a:gd name="adj1" fmla="val 31102"/>
              <a:gd name="adj2" fmla="val 50000"/>
            </a:avLst>
          </a:prstGeom>
          <a:solidFill>
            <a:schemeClr val="accent4"/>
          </a:solidFill>
          <a:ln w="3175" cap="flat" cmpd="sng" algn="ctr">
            <a:solidFill>
              <a:schemeClr val="tx1"/>
            </a:solidFill>
            <a:prstDash val="solid"/>
            <a:round/>
            <a:headEnd type="none" w="med" len="med"/>
            <a:tailEnd type="none" w="med" len="med"/>
          </a:ln>
          <a:effectLst/>
        </p:spPr>
        <p:txBody>
          <a:bodyPr wrap="square" lIns="72000" tIns="72000" rIns="72000" bIns="7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Для среднего пациента</a:t>
            </a:r>
            <a:endParaRPr kumimoji="0" lang="en-CA"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 name="Right Arrow 192">
            <a:extLst>
              <a:ext uri="{FF2B5EF4-FFF2-40B4-BE49-F238E27FC236}">
                <a16:creationId xmlns:a16="http://schemas.microsoft.com/office/drawing/2014/main" id="{706F50D3-B3E2-4B23-AC0C-962ACBBBA6D0}"/>
              </a:ext>
            </a:extLst>
          </p:cNvPr>
          <p:cNvSpPr/>
          <p:nvPr/>
        </p:nvSpPr>
        <p:spPr bwMode="auto">
          <a:xfrm>
            <a:off x="5677197" y="-86848"/>
            <a:ext cx="1316035" cy="807788"/>
          </a:xfrm>
          <a:prstGeom prst="rightArrow">
            <a:avLst>
              <a:gd name="adj1" fmla="val 31102"/>
              <a:gd name="adj2" fmla="val 50000"/>
            </a:avLst>
          </a:prstGeom>
          <a:solidFill>
            <a:schemeClr val="accent4"/>
          </a:solidFill>
          <a:ln w="3175" cap="flat" cmpd="sng" algn="ctr">
            <a:solidFill>
              <a:schemeClr val="tx1"/>
            </a:solidFill>
            <a:prstDash val="solid"/>
            <a:round/>
            <a:headEnd type="none" w="med" len="med"/>
            <a:tailEnd type="none" w="med" len="med"/>
          </a:ln>
          <a:effectLst/>
        </p:spPr>
        <p:txBody>
          <a:bodyPr wrap="square" lIns="72000" tIns="72000" rIns="72000" bIns="7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altLang="en-US" sz="18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364B48F9-E888-4470-B599-B4DB39849626}"/>
              </a:ext>
            </a:extLst>
          </p:cNvPr>
          <p:cNvSpPr/>
          <p:nvPr/>
        </p:nvSpPr>
        <p:spPr>
          <a:xfrm>
            <a:off x="10175876" y="3095880"/>
            <a:ext cx="1846262" cy="1153376"/>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МЕНЬШЕ КРОВОТЕЧЕНИЙ</a:t>
            </a:r>
            <a:endParaRPr kumimoji="0" lang="en-CA" sz="1800" b="1"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86880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B161A8B6-BA93-D647-AA50-539E07D54BB6}"/>
              </a:ext>
            </a:extLst>
          </p:cNvPr>
          <p:cNvSpPr>
            <a:spLocks noGrp="1"/>
          </p:cNvSpPr>
          <p:nvPr>
            <p:ph type="title"/>
          </p:nvPr>
        </p:nvSpPr>
        <p:spPr>
          <a:xfrm>
            <a:off x="838199" y="225425"/>
            <a:ext cx="10515599" cy="1090079"/>
          </a:xfrm>
        </p:spPr>
        <p:txBody>
          <a:bodyPr/>
          <a:lstStyle/>
          <a:p>
            <a:pPr>
              <a:lnSpc>
                <a:spcPct val="100000"/>
              </a:lnSpc>
            </a:pPr>
            <a:r>
              <a:rPr lang="ru-RU" dirty="0"/>
              <a:t>Публикуемые сведения</a:t>
            </a:r>
            <a:r>
              <a:rPr lang="en-US" dirty="0"/>
              <a:t>: </a:t>
            </a:r>
            <a:r>
              <a:rPr kumimoji="0" lang="ru-RU" sz="3600" b="1" i="0" u="none" strike="noStrike" kern="1200" cap="none" spc="0" normalizeH="0" baseline="0" noProof="0" dirty="0" err="1">
                <a:ln>
                  <a:noFill/>
                </a:ln>
                <a:solidFill>
                  <a:prstClr val="black"/>
                </a:solidFill>
                <a:effectLst/>
                <a:uLnTx/>
                <a:uFillTx/>
                <a:ea typeface="+mn-ea"/>
                <a:cs typeface="+mn-cs"/>
              </a:rPr>
              <a:t>Мануэль</a:t>
            </a:r>
            <a:r>
              <a:rPr kumimoji="0" lang="ru-RU" sz="3600" b="1" i="0" u="none" strike="noStrike" kern="1200" cap="none" spc="0" normalizeH="0" baseline="0" noProof="0" dirty="0">
                <a:ln>
                  <a:noFill/>
                </a:ln>
                <a:solidFill>
                  <a:prstClr val="black"/>
                </a:solidFill>
                <a:effectLst/>
                <a:uLnTx/>
                <a:uFillTx/>
                <a:ea typeface="+mn-ea"/>
                <a:cs typeface="+mn-cs"/>
              </a:rPr>
              <a:t> </a:t>
            </a:r>
            <a:r>
              <a:rPr kumimoji="0" lang="ru-RU" sz="3600" b="1" i="0" u="none" strike="noStrike" kern="1200" cap="none" spc="0" normalizeH="0" baseline="0" noProof="0" dirty="0" err="1">
                <a:ln>
                  <a:noFill/>
                </a:ln>
                <a:solidFill>
                  <a:prstClr val="black"/>
                </a:solidFill>
                <a:effectLst/>
                <a:uLnTx/>
                <a:uFillTx/>
                <a:ea typeface="+mn-ea"/>
                <a:cs typeface="+mn-cs"/>
              </a:rPr>
              <a:t>Каркао</a:t>
            </a:r>
            <a:endParaRPr lang="en-US" dirty="0"/>
          </a:p>
        </p:txBody>
      </p:sp>
      <p:sp>
        <p:nvSpPr>
          <p:cNvPr id="9" name="Content Placeholder 6">
            <a:extLst>
              <a:ext uri="{FF2B5EF4-FFF2-40B4-BE49-F238E27FC236}">
                <a16:creationId xmlns:a16="http://schemas.microsoft.com/office/drawing/2014/main" id="{A727750F-34C8-724A-ABB0-D9E89F95268C}"/>
              </a:ext>
            </a:extLst>
          </p:cNvPr>
          <p:cNvSpPr>
            <a:spLocks noGrp="1"/>
          </p:cNvSpPr>
          <p:nvPr>
            <p:ph idx="1"/>
          </p:nvPr>
        </p:nvSpPr>
        <p:spPr>
          <a:xfrm>
            <a:off x="838200" y="1562100"/>
            <a:ext cx="10515600" cy="4614863"/>
          </a:xfrm>
        </p:spPr>
        <p:txBody>
          <a:bodyPr>
            <a:normAutofit/>
          </a:bodyPr>
          <a:lstStyle/>
          <a:p>
            <a:pPr marL="0" indent="0">
              <a:buNone/>
            </a:pPr>
            <a:r>
              <a:rPr lang="ru-RU" b="1" dirty="0">
                <a:solidFill>
                  <a:schemeClr val="accent1"/>
                </a:solidFill>
              </a:rPr>
              <a:t>Поддержка исследований</a:t>
            </a:r>
            <a:r>
              <a:rPr lang="en-US" b="1" dirty="0">
                <a:solidFill>
                  <a:schemeClr val="accent1"/>
                </a:solidFill>
              </a:rPr>
              <a:t>: </a:t>
            </a:r>
            <a:r>
              <a:rPr lang="en-US" dirty="0"/>
              <a:t>	</a:t>
            </a:r>
          </a:p>
          <a:p>
            <a:r>
              <a:rPr lang="en-US" dirty="0"/>
              <a:t>Bayer, </a:t>
            </a:r>
            <a:r>
              <a:rPr lang="en-US" dirty="0" err="1"/>
              <a:t>Bioverativ</a:t>
            </a:r>
            <a:r>
              <a:rPr lang="en-US" dirty="0"/>
              <a:t>/</a:t>
            </a:r>
            <a:r>
              <a:rPr lang="en-US" dirty="0" err="1"/>
              <a:t>Sonofi</a:t>
            </a:r>
            <a:r>
              <a:rPr lang="en-US" dirty="0"/>
              <a:t>, CSL-Behring, Novo Nordisk, </a:t>
            </a:r>
            <a:r>
              <a:rPr lang="en-US" dirty="0" err="1"/>
              <a:t>Octapharma</a:t>
            </a:r>
            <a:r>
              <a:rPr lang="en-US" dirty="0"/>
              <a:t>, Pfizer </a:t>
            </a:r>
            <a:r>
              <a:rPr lang="ru-RU" dirty="0"/>
              <a:t>и</a:t>
            </a:r>
            <a:r>
              <a:rPr lang="en-US" dirty="0"/>
              <a:t> Shire/Takeda</a:t>
            </a:r>
          </a:p>
          <a:p>
            <a:endParaRPr lang="en-US" dirty="0"/>
          </a:p>
          <a:p>
            <a:pPr marL="0" indent="0">
              <a:buNone/>
            </a:pPr>
            <a:r>
              <a:rPr lang="ru-RU" b="1" dirty="0">
                <a:solidFill>
                  <a:schemeClr val="accent1"/>
                </a:solidFill>
              </a:rPr>
              <a:t>Гонорары за проведение лекций / участие в консультативных комитетах:</a:t>
            </a:r>
            <a:endParaRPr lang="en-US" b="1" dirty="0">
              <a:solidFill>
                <a:schemeClr val="accent1"/>
              </a:solidFill>
            </a:endParaRPr>
          </a:p>
          <a:p>
            <a:r>
              <a:rPr lang="en-US" dirty="0"/>
              <a:t>Bayer, </a:t>
            </a:r>
            <a:r>
              <a:rPr lang="en-US" dirty="0" err="1"/>
              <a:t>Bioverativ</a:t>
            </a:r>
            <a:r>
              <a:rPr lang="en-US" dirty="0"/>
              <a:t>/</a:t>
            </a:r>
            <a:r>
              <a:rPr lang="en-US" dirty="0" err="1"/>
              <a:t>Sonofi</a:t>
            </a:r>
            <a:r>
              <a:rPr lang="en-US" dirty="0"/>
              <a:t>, Biotest, CSL Behring, Grifols, LFB, Novo Nordisk, </a:t>
            </a:r>
            <a:r>
              <a:rPr lang="en-US" dirty="0" err="1"/>
              <a:t>Octapharma</a:t>
            </a:r>
            <a:r>
              <a:rPr lang="en-US" dirty="0"/>
              <a:t>, Pfizer, Roche </a:t>
            </a:r>
            <a:r>
              <a:rPr lang="ru-RU" dirty="0"/>
              <a:t>и</a:t>
            </a:r>
            <a:r>
              <a:rPr lang="en-US" dirty="0"/>
              <a:t> Shire/Takeda</a:t>
            </a:r>
          </a:p>
        </p:txBody>
      </p:sp>
      <p:sp>
        <p:nvSpPr>
          <p:cNvPr id="5" name="Text Placeholder 4">
            <a:extLst>
              <a:ext uri="{FF2B5EF4-FFF2-40B4-BE49-F238E27FC236}">
                <a16:creationId xmlns:a16="http://schemas.microsoft.com/office/drawing/2014/main" id="{B886CA63-0B76-4911-BBC1-1F4CFEA20FBC}"/>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455112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72DC65-45F1-45F0-A289-2BA84AF297BA}"/>
              </a:ext>
            </a:extLst>
          </p:cNvPr>
          <p:cNvSpPr>
            <a:spLocks noGrp="1"/>
          </p:cNvSpPr>
          <p:nvPr>
            <p:ph type="title"/>
          </p:nvPr>
        </p:nvSpPr>
        <p:spPr/>
        <p:txBody>
          <a:bodyPr>
            <a:normAutofit fontScale="90000"/>
          </a:bodyPr>
          <a:lstStyle/>
          <a:p>
            <a:r>
              <a:rPr lang="ru-RU" altLang="en-US" b="1" dirty="0">
                <a:latin typeface="Arial" panose="020B0604020202020204" pitchFamily="34" charset="0"/>
                <a:cs typeface="Arial" panose="020B0604020202020204" pitchFamily="34" charset="0"/>
              </a:rPr>
              <a:t>Профилактика </a:t>
            </a:r>
            <a:r>
              <a:rPr lang="ru-RU" altLang="en-US" b="1" dirty="0" err="1">
                <a:latin typeface="Arial" panose="020B0604020202020204" pitchFamily="34" charset="0"/>
                <a:cs typeface="Arial" panose="020B0604020202020204" pitchFamily="34" charset="0"/>
              </a:rPr>
              <a:t>эмицизумабом</a:t>
            </a:r>
            <a:r>
              <a:rPr lang="ru-RU" altLang="en-US" b="1" dirty="0">
                <a:latin typeface="Arial" panose="020B0604020202020204" pitchFamily="34" charset="0"/>
                <a:cs typeface="Arial" panose="020B0604020202020204" pitchFamily="34" charset="0"/>
              </a:rPr>
              <a:t> (ПК</a:t>
            </a:r>
            <a:r>
              <a:rPr lang="en-US" altLang="en-US" b="1" dirty="0">
                <a:latin typeface="Arial" panose="020B0604020202020204" pitchFamily="34" charset="0"/>
                <a:cs typeface="Arial" panose="020B0604020202020204" pitchFamily="34" charset="0"/>
              </a:rPr>
              <a:t> – </a:t>
            </a:r>
            <a:r>
              <a:rPr lang="ru-RU" altLang="en-US" b="1" dirty="0">
                <a:latin typeface="Arial" panose="020B0604020202020204" pitchFamily="34" charset="0"/>
                <a:cs typeface="Arial" panose="020B0604020202020204" pitchFamily="34" charset="0"/>
              </a:rPr>
              <a:t>подкожно)</a:t>
            </a:r>
            <a:r>
              <a:rPr lang="en-US" altLang="en-US" b="1" dirty="0">
                <a:latin typeface="Arial" panose="020B0604020202020204" pitchFamily="34" charset="0"/>
                <a:cs typeface="Arial" panose="020B0604020202020204" pitchFamily="34" charset="0"/>
              </a:rPr>
              <a:t> </a:t>
            </a:r>
            <a:br>
              <a:rPr lang="en-US" altLang="en-US" b="1" dirty="0">
                <a:latin typeface="Arial" panose="020B0604020202020204" pitchFamily="34" charset="0"/>
                <a:cs typeface="Arial" panose="020B0604020202020204" pitchFamily="34" charset="0"/>
              </a:rPr>
            </a:br>
            <a:r>
              <a:rPr lang="ru-RU" altLang="en-US"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&gt;90% </a:t>
            </a:r>
            <a:r>
              <a:rPr lang="en-US" sz="2400" b="1" dirty="0">
                <a:latin typeface="Arial" panose="020B0604020202020204" pitchFamily="34" charset="0"/>
                <a:cs typeface="Arial" panose="020B0604020202020204" pitchFamily="34" charset="0"/>
                <a:sym typeface="Wingdings" panose="05000000000000000000" pitchFamily="2" charset="2"/>
              </a:rPr>
              <a:t></a:t>
            </a:r>
            <a:r>
              <a:rPr lang="en-US" sz="2400" b="1"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числа кровотечений </a:t>
            </a:r>
            <a:r>
              <a:rPr lang="en-US" sz="2400" b="1" dirty="0">
                <a:latin typeface="Arial" panose="020B0604020202020204" pitchFamily="34" charset="0"/>
                <a:cs typeface="Arial" panose="020B0604020202020204" pitchFamily="34" charset="0"/>
              </a:rPr>
              <a:t>(</a:t>
            </a:r>
            <a:r>
              <a:rPr lang="ru-RU" sz="2400" b="1" dirty="0">
                <a:latin typeface="Arial" panose="020B0604020202020204" pitchFamily="34" charset="0"/>
                <a:cs typeface="Arial" panose="020B0604020202020204" pitchFamily="34" charset="0"/>
              </a:rPr>
              <a:t>в сравнении с лечением по требованию</a:t>
            </a:r>
            <a:r>
              <a:rPr lang="en-US" sz="2400" b="1" dirty="0">
                <a:latin typeface="Arial" panose="020B0604020202020204" pitchFamily="34" charset="0"/>
                <a:cs typeface="Arial" panose="020B0604020202020204" pitchFamily="34" charset="0"/>
              </a:rPr>
              <a:t>)</a:t>
            </a:r>
            <a:endParaRPr lang="en-CA" b="1" dirty="0">
              <a:latin typeface="Arial" panose="020B0604020202020204" pitchFamily="34" charset="0"/>
              <a:cs typeface="Arial" panose="020B0604020202020204" pitchFamily="34" charset="0"/>
            </a:endParaRPr>
          </a:p>
        </p:txBody>
      </p:sp>
      <p:pic>
        <p:nvPicPr>
          <p:cNvPr id="66" name="Content Placeholder 3">
            <a:extLst>
              <a:ext uri="{FF2B5EF4-FFF2-40B4-BE49-F238E27FC236}">
                <a16:creationId xmlns:a16="http://schemas.microsoft.com/office/drawing/2014/main" id="{9CA302A2-25E5-49A5-A0A8-0B4068EC4CAA}"/>
              </a:ext>
            </a:extLst>
          </p:cNvPr>
          <p:cNvPicPr>
            <a:picLocks noChangeAspect="1"/>
          </p:cNvPicPr>
          <p:nvPr/>
        </p:nvPicPr>
        <p:blipFill rotWithShape="1">
          <a:blip r:embed="rId3">
            <a:extLst>
              <a:ext uri="{28A0092B-C50C-407E-A947-70E740481C1C}">
                <a14:useLocalDpi xmlns:a14="http://schemas.microsoft.com/office/drawing/2010/main" val="0"/>
              </a:ext>
            </a:extLst>
          </a:blip>
          <a:srcRect l="3248" t="17804" r="2784" b="9818"/>
          <a:stretch/>
        </p:blipFill>
        <p:spPr>
          <a:xfrm>
            <a:off x="690178" y="1331284"/>
            <a:ext cx="9022714" cy="5368602"/>
          </a:xfrm>
          <a:prstGeom prst="rect">
            <a:avLst/>
          </a:prstGeom>
        </p:spPr>
      </p:pic>
      <p:pic>
        <p:nvPicPr>
          <p:cNvPr id="67" name="Google Shape;612;p25">
            <a:extLst>
              <a:ext uri="{FF2B5EF4-FFF2-40B4-BE49-F238E27FC236}">
                <a16:creationId xmlns:a16="http://schemas.microsoft.com/office/drawing/2014/main" id="{D2BFFB4B-DFE0-496A-BF87-DF5AE574E089}"/>
              </a:ext>
            </a:extLst>
          </p:cNvPr>
          <p:cNvPicPr preferRelativeResize="0"/>
          <p:nvPr/>
        </p:nvPicPr>
        <p:blipFill rotWithShape="1">
          <a:blip r:embed="rId4">
            <a:alphaModFix/>
          </a:blip>
          <a:srcRect/>
          <a:stretch/>
        </p:blipFill>
        <p:spPr>
          <a:xfrm>
            <a:off x="814292" y="2097880"/>
            <a:ext cx="127423" cy="160857"/>
          </a:xfrm>
          <a:prstGeom prst="rect">
            <a:avLst/>
          </a:prstGeom>
          <a:solidFill>
            <a:srgbClr val="00B0F0"/>
          </a:solidFill>
          <a:ln>
            <a:noFill/>
          </a:ln>
        </p:spPr>
      </p:pic>
      <p:pic>
        <p:nvPicPr>
          <p:cNvPr id="69" name="Google Shape;612;p25">
            <a:extLst>
              <a:ext uri="{FF2B5EF4-FFF2-40B4-BE49-F238E27FC236}">
                <a16:creationId xmlns:a16="http://schemas.microsoft.com/office/drawing/2014/main" id="{1EB6CE34-3ED9-4F83-9434-062511C60A36}"/>
              </a:ext>
            </a:extLst>
          </p:cNvPr>
          <p:cNvPicPr preferRelativeResize="0"/>
          <p:nvPr/>
        </p:nvPicPr>
        <p:blipFill rotWithShape="1">
          <a:blip r:embed="rId4">
            <a:alphaModFix/>
          </a:blip>
          <a:srcRect/>
          <a:stretch/>
        </p:blipFill>
        <p:spPr>
          <a:xfrm>
            <a:off x="814292" y="2321351"/>
            <a:ext cx="127423" cy="160857"/>
          </a:xfrm>
          <a:prstGeom prst="rect">
            <a:avLst/>
          </a:prstGeom>
          <a:solidFill>
            <a:srgbClr val="00B0F0"/>
          </a:solidFill>
          <a:ln>
            <a:noFill/>
          </a:ln>
        </p:spPr>
      </p:pic>
      <p:pic>
        <p:nvPicPr>
          <p:cNvPr id="70" name="Google Shape;612;p25">
            <a:extLst>
              <a:ext uri="{FF2B5EF4-FFF2-40B4-BE49-F238E27FC236}">
                <a16:creationId xmlns:a16="http://schemas.microsoft.com/office/drawing/2014/main" id="{25B380EA-EBA3-491E-84F3-64C063D46B37}"/>
              </a:ext>
            </a:extLst>
          </p:cNvPr>
          <p:cNvPicPr preferRelativeResize="0"/>
          <p:nvPr/>
        </p:nvPicPr>
        <p:blipFill rotWithShape="1">
          <a:blip r:embed="rId4">
            <a:alphaModFix/>
          </a:blip>
          <a:srcRect/>
          <a:stretch/>
        </p:blipFill>
        <p:spPr>
          <a:xfrm>
            <a:off x="814292" y="2525816"/>
            <a:ext cx="127423" cy="160857"/>
          </a:xfrm>
          <a:prstGeom prst="rect">
            <a:avLst/>
          </a:prstGeom>
          <a:solidFill>
            <a:srgbClr val="00B0F0"/>
          </a:solidFill>
          <a:ln>
            <a:noFill/>
          </a:ln>
        </p:spPr>
      </p:pic>
      <p:pic>
        <p:nvPicPr>
          <p:cNvPr id="71" name="Google Shape;612;p25">
            <a:extLst>
              <a:ext uri="{FF2B5EF4-FFF2-40B4-BE49-F238E27FC236}">
                <a16:creationId xmlns:a16="http://schemas.microsoft.com/office/drawing/2014/main" id="{1001D208-BE0D-4A42-B654-F8EDBF7F9D9E}"/>
              </a:ext>
            </a:extLst>
          </p:cNvPr>
          <p:cNvPicPr preferRelativeResize="0"/>
          <p:nvPr/>
        </p:nvPicPr>
        <p:blipFill rotWithShape="1">
          <a:blip r:embed="rId4">
            <a:alphaModFix/>
          </a:blip>
          <a:srcRect/>
          <a:stretch/>
        </p:blipFill>
        <p:spPr>
          <a:xfrm>
            <a:off x="800438" y="5826988"/>
            <a:ext cx="127423" cy="160857"/>
          </a:xfrm>
          <a:prstGeom prst="rect">
            <a:avLst/>
          </a:prstGeom>
          <a:solidFill>
            <a:srgbClr val="00B0F0"/>
          </a:solidFill>
          <a:ln>
            <a:noFill/>
          </a:ln>
        </p:spPr>
      </p:pic>
      <p:pic>
        <p:nvPicPr>
          <p:cNvPr id="72" name="Google Shape;612;p25">
            <a:extLst>
              <a:ext uri="{FF2B5EF4-FFF2-40B4-BE49-F238E27FC236}">
                <a16:creationId xmlns:a16="http://schemas.microsoft.com/office/drawing/2014/main" id="{2B740E13-0E0F-4A73-B82C-823187F4F957}"/>
              </a:ext>
            </a:extLst>
          </p:cNvPr>
          <p:cNvPicPr preferRelativeResize="0"/>
          <p:nvPr/>
        </p:nvPicPr>
        <p:blipFill rotWithShape="1">
          <a:blip r:embed="rId4">
            <a:alphaModFix/>
          </a:blip>
          <a:srcRect/>
          <a:stretch/>
        </p:blipFill>
        <p:spPr>
          <a:xfrm>
            <a:off x="3084948" y="2115965"/>
            <a:ext cx="127423" cy="160857"/>
          </a:xfrm>
          <a:prstGeom prst="rect">
            <a:avLst/>
          </a:prstGeom>
          <a:solidFill>
            <a:srgbClr val="00B0F0"/>
          </a:solidFill>
          <a:ln>
            <a:noFill/>
          </a:ln>
        </p:spPr>
      </p:pic>
      <p:pic>
        <p:nvPicPr>
          <p:cNvPr id="73" name="Google Shape;612;p25">
            <a:extLst>
              <a:ext uri="{FF2B5EF4-FFF2-40B4-BE49-F238E27FC236}">
                <a16:creationId xmlns:a16="http://schemas.microsoft.com/office/drawing/2014/main" id="{8486F7EA-45FB-4F74-8CF0-FD42266ECF3B}"/>
              </a:ext>
            </a:extLst>
          </p:cNvPr>
          <p:cNvPicPr preferRelativeResize="0"/>
          <p:nvPr/>
        </p:nvPicPr>
        <p:blipFill rotWithShape="1">
          <a:blip r:embed="rId4">
            <a:alphaModFix/>
          </a:blip>
          <a:srcRect/>
          <a:stretch/>
        </p:blipFill>
        <p:spPr>
          <a:xfrm>
            <a:off x="3084948" y="2324859"/>
            <a:ext cx="127423" cy="160857"/>
          </a:xfrm>
          <a:prstGeom prst="rect">
            <a:avLst/>
          </a:prstGeom>
          <a:solidFill>
            <a:srgbClr val="00B0F0"/>
          </a:solidFill>
          <a:ln>
            <a:noFill/>
          </a:ln>
        </p:spPr>
      </p:pic>
      <p:pic>
        <p:nvPicPr>
          <p:cNvPr id="74" name="Google Shape;612;p25">
            <a:extLst>
              <a:ext uri="{FF2B5EF4-FFF2-40B4-BE49-F238E27FC236}">
                <a16:creationId xmlns:a16="http://schemas.microsoft.com/office/drawing/2014/main" id="{DDB00AD9-CDF1-4DBF-AE2C-072E7919B6F2}"/>
              </a:ext>
            </a:extLst>
          </p:cNvPr>
          <p:cNvPicPr preferRelativeResize="0"/>
          <p:nvPr/>
        </p:nvPicPr>
        <p:blipFill rotWithShape="1">
          <a:blip r:embed="rId4">
            <a:alphaModFix/>
          </a:blip>
          <a:srcRect/>
          <a:stretch/>
        </p:blipFill>
        <p:spPr>
          <a:xfrm>
            <a:off x="3084948" y="2552210"/>
            <a:ext cx="127423" cy="160857"/>
          </a:xfrm>
          <a:prstGeom prst="rect">
            <a:avLst/>
          </a:prstGeom>
          <a:solidFill>
            <a:srgbClr val="00B0F0"/>
          </a:solidFill>
          <a:ln>
            <a:noFill/>
          </a:ln>
        </p:spPr>
      </p:pic>
      <p:pic>
        <p:nvPicPr>
          <p:cNvPr id="76" name="Google Shape;612;p25">
            <a:extLst>
              <a:ext uri="{FF2B5EF4-FFF2-40B4-BE49-F238E27FC236}">
                <a16:creationId xmlns:a16="http://schemas.microsoft.com/office/drawing/2014/main" id="{88E2AADE-B6D8-48B7-9080-3E99B7BB679B}"/>
              </a:ext>
            </a:extLst>
          </p:cNvPr>
          <p:cNvPicPr preferRelativeResize="0"/>
          <p:nvPr/>
        </p:nvPicPr>
        <p:blipFill rotWithShape="1">
          <a:blip r:embed="rId4">
            <a:alphaModFix/>
          </a:blip>
          <a:srcRect/>
          <a:stretch/>
        </p:blipFill>
        <p:spPr>
          <a:xfrm>
            <a:off x="5387453" y="1905314"/>
            <a:ext cx="127423" cy="160857"/>
          </a:xfrm>
          <a:prstGeom prst="rect">
            <a:avLst/>
          </a:prstGeom>
          <a:solidFill>
            <a:srgbClr val="00B0F0"/>
          </a:solidFill>
          <a:ln>
            <a:noFill/>
          </a:ln>
        </p:spPr>
      </p:pic>
      <p:pic>
        <p:nvPicPr>
          <p:cNvPr id="77" name="Google Shape;612;p25">
            <a:extLst>
              <a:ext uri="{FF2B5EF4-FFF2-40B4-BE49-F238E27FC236}">
                <a16:creationId xmlns:a16="http://schemas.microsoft.com/office/drawing/2014/main" id="{A74F6651-B6B8-425B-9696-B742A9517899}"/>
              </a:ext>
            </a:extLst>
          </p:cNvPr>
          <p:cNvPicPr preferRelativeResize="0"/>
          <p:nvPr/>
        </p:nvPicPr>
        <p:blipFill rotWithShape="1">
          <a:blip r:embed="rId4">
            <a:alphaModFix/>
          </a:blip>
          <a:srcRect/>
          <a:stretch/>
        </p:blipFill>
        <p:spPr>
          <a:xfrm>
            <a:off x="5387453" y="2119451"/>
            <a:ext cx="127423" cy="160857"/>
          </a:xfrm>
          <a:prstGeom prst="rect">
            <a:avLst/>
          </a:prstGeom>
          <a:solidFill>
            <a:srgbClr val="00B0F0"/>
          </a:solidFill>
          <a:ln>
            <a:noFill/>
          </a:ln>
        </p:spPr>
      </p:pic>
      <p:pic>
        <p:nvPicPr>
          <p:cNvPr id="78" name="Google Shape;612;p25">
            <a:extLst>
              <a:ext uri="{FF2B5EF4-FFF2-40B4-BE49-F238E27FC236}">
                <a16:creationId xmlns:a16="http://schemas.microsoft.com/office/drawing/2014/main" id="{0B258703-28C3-4868-BAE7-8E2097E49521}"/>
              </a:ext>
            </a:extLst>
          </p:cNvPr>
          <p:cNvPicPr preferRelativeResize="0"/>
          <p:nvPr/>
        </p:nvPicPr>
        <p:blipFill rotWithShape="1">
          <a:blip r:embed="rId4">
            <a:alphaModFix/>
          </a:blip>
          <a:srcRect/>
          <a:stretch/>
        </p:blipFill>
        <p:spPr>
          <a:xfrm>
            <a:off x="5387453" y="2329634"/>
            <a:ext cx="127423" cy="160857"/>
          </a:xfrm>
          <a:prstGeom prst="rect">
            <a:avLst/>
          </a:prstGeom>
          <a:solidFill>
            <a:srgbClr val="00B0F0"/>
          </a:solidFill>
          <a:ln>
            <a:noFill/>
          </a:ln>
        </p:spPr>
      </p:pic>
      <p:pic>
        <p:nvPicPr>
          <p:cNvPr id="79" name="Google Shape;612;p25">
            <a:extLst>
              <a:ext uri="{FF2B5EF4-FFF2-40B4-BE49-F238E27FC236}">
                <a16:creationId xmlns:a16="http://schemas.microsoft.com/office/drawing/2014/main" id="{D8EE8D42-1180-4A60-A897-7570B7689961}"/>
              </a:ext>
            </a:extLst>
          </p:cNvPr>
          <p:cNvPicPr preferRelativeResize="0"/>
          <p:nvPr/>
        </p:nvPicPr>
        <p:blipFill rotWithShape="1">
          <a:blip r:embed="rId4">
            <a:alphaModFix/>
          </a:blip>
          <a:srcRect/>
          <a:stretch/>
        </p:blipFill>
        <p:spPr>
          <a:xfrm>
            <a:off x="5387453" y="2547288"/>
            <a:ext cx="127423" cy="160857"/>
          </a:xfrm>
          <a:prstGeom prst="rect">
            <a:avLst/>
          </a:prstGeom>
          <a:solidFill>
            <a:srgbClr val="00B0F0"/>
          </a:solidFill>
          <a:ln>
            <a:noFill/>
          </a:ln>
        </p:spPr>
      </p:pic>
      <p:pic>
        <p:nvPicPr>
          <p:cNvPr id="80" name="Google Shape;612;p25">
            <a:extLst>
              <a:ext uri="{FF2B5EF4-FFF2-40B4-BE49-F238E27FC236}">
                <a16:creationId xmlns:a16="http://schemas.microsoft.com/office/drawing/2014/main" id="{A5D7CFEC-BD06-4331-889D-57B567E6F93F}"/>
              </a:ext>
            </a:extLst>
          </p:cNvPr>
          <p:cNvPicPr preferRelativeResize="0"/>
          <p:nvPr/>
        </p:nvPicPr>
        <p:blipFill rotWithShape="1">
          <a:blip r:embed="rId4">
            <a:alphaModFix/>
          </a:blip>
          <a:srcRect/>
          <a:stretch/>
        </p:blipFill>
        <p:spPr>
          <a:xfrm>
            <a:off x="800438" y="6029549"/>
            <a:ext cx="127423" cy="160857"/>
          </a:xfrm>
          <a:prstGeom prst="rect">
            <a:avLst/>
          </a:prstGeom>
          <a:solidFill>
            <a:srgbClr val="00B0F0"/>
          </a:solidFill>
          <a:ln>
            <a:noFill/>
          </a:ln>
        </p:spPr>
      </p:pic>
      <p:pic>
        <p:nvPicPr>
          <p:cNvPr id="81" name="Google Shape;612;p25">
            <a:extLst>
              <a:ext uri="{FF2B5EF4-FFF2-40B4-BE49-F238E27FC236}">
                <a16:creationId xmlns:a16="http://schemas.microsoft.com/office/drawing/2014/main" id="{CB7447B9-33B5-48BC-9514-AABF060D8347}"/>
              </a:ext>
            </a:extLst>
          </p:cNvPr>
          <p:cNvPicPr preferRelativeResize="0"/>
          <p:nvPr/>
        </p:nvPicPr>
        <p:blipFill rotWithShape="1">
          <a:blip r:embed="rId4">
            <a:alphaModFix/>
          </a:blip>
          <a:srcRect/>
          <a:stretch/>
        </p:blipFill>
        <p:spPr>
          <a:xfrm>
            <a:off x="7664973" y="2112047"/>
            <a:ext cx="127423" cy="160857"/>
          </a:xfrm>
          <a:prstGeom prst="rect">
            <a:avLst/>
          </a:prstGeom>
          <a:solidFill>
            <a:srgbClr val="00B0F0"/>
          </a:solidFill>
          <a:ln>
            <a:noFill/>
          </a:ln>
        </p:spPr>
      </p:pic>
      <p:pic>
        <p:nvPicPr>
          <p:cNvPr id="83" name="Google Shape;612;p25">
            <a:extLst>
              <a:ext uri="{FF2B5EF4-FFF2-40B4-BE49-F238E27FC236}">
                <a16:creationId xmlns:a16="http://schemas.microsoft.com/office/drawing/2014/main" id="{F33D6355-D446-4C16-A4BE-E5FA07521726}"/>
              </a:ext>
            </a:extLst>
          </p:cNvPr>
          <p:cNvPicPr preferRelativeResize="0"/>
          <p:nvPr/>
        </p:nvPicPr>
        <p:blipFill rotWithShape="1">
          <a:blip r:embed="rId4">
            <a:alphaModFix/>
          </a:blip>
          <a:srcRect/>
          <a:stretch/>
        </p:blipFill>
        <p:spPr>
          <a:xfrm>
            <a:off x="7664973" y="2335520"/>
            <a:ext cx="127423" cy="160857"/>
          </a:xfrm>
          <a:prstGeom prst="rect">
            <a:avLst/>
          </a:prstGeom>
          <a:solidFill>
            <a:srgbClr val="00B0F0"/>
          </a:solidFill>
          <a:ln>
            <a:noFill/>
          </a:ln>
        </p:spPr>
      </p:pic>
      <p:pic>
        <p:nvPicPr>
          <p:cNvPr id="84" name="Google Shape;612;p25">
            <a:extLst>
              <a:ext uri="{FF2B5EF4-FFF2-40B4-BE49-F238E27FC236}">
                <a16:creationId xmlns:a16="http://schemas.microsoft.com/office/drawing/2014/main" id="{27199C84-480B-4A8F-8FDD-C32C8C7D36E7}"/>
              </a:ext>
            </a:extLst>
          </p:cNvPr>
          <p:cNvPicPr preferRelativeResize="0"/>
          <p:nvPr/>
        </p:nvPicPr>
        <p:blipFill rotWithShape="1">
          <a:blip r:embed="rId4">
            <a:alphaModFix/>
          </a:blip>
          <a:srcRect/>
          <a:stretch/>
        </p:blipFill>
        <p:spPr>
          <a:xfrm>
            <a:off x="7664973" y="2526124"/>
            <a:ext cx="127423" cy="160857"/>
          </a:xfrm>
          <a:prstGeom prst="rect">
            <a:avLst/>
          </a:prstGeom>
          <a:solidFill>
            <a:srgbClr val="00B0F0"/>
          </a:solidFill>
          <a:ln>
            <a:noFill/>
          </a:ln>
        </p:spPr>
      </p:pic>
      <p:pic>
        <p:nvPicPr>
          <p:cNvPr id="85" name="Google Shape;612;p25">
            <a:extLst>
              <a:ext uri="{FF2B5EF4-FFF2-40B4-BE49-F238E27FC236}">
                <a16:creationId xmlns:a16="http://schemas.microsoft.com/office/drawing/2014/main" id="{F347361E-3BF7-462C-A9D7-5D27C8C93534}"/>
              </a:ext>
            </a:extLst>
          </p:cNvPr>
          <p:cNvPicPr preferRelativeResize="0"/>
          <p:nvPr/>
        </p:nvPicPr>
        <p:blipFill rotWithShape="1">
          <a:blip r:embed="rId4">
            <a:alphaModFix/>
          </a:blip>
          <a:srcRect/>
          <a:stretch/>
        </p:blipFill>
        <p:spPr>
          <a:xfrm>
            <a:off x="800438" y="6259749"/>
            <a:ext cx="127423" cy="160857"/>
          </a:xfrm>
          <a:prstGeom prst="rect">
            <a:avLst/>
          </a:prstGeom>
          <a:solidFill>
            <a:srgbClr val="00B0F0"/>
          </a:solidFill>
          <a:ln>
            <a:noFill/>
          </a:ln>
        </p:spPr>
      </p:pic>
      <p:pic>
        <p:nvPicPr>
          <p:cNvPr id="86" name="Google Shape;612;p25">
            <a:extLst>
              <a:ext uri="{FF2B5EF4-FFF2-40B4-BE49-F238E27FC236}">
                <a16:creationId xmlns:a16="http://schemas.microsoft.com/office/drawing/2014/main" id="{85E258B3-E258-4E71-B680-213575B9F9EF}"/>
              </a:ext>
            </a:extLst>
          </p:cNvPr>
          <p:cNvPicPr preferRelativeResize="0"/>
          <p:nvPr/>
        </p:nvPicPr>
        <p:blipFill rotWithShape="1">
          <a:blip r:embed="rId4">
            <a:alphaModFix/>
          </a:blip>
          <a:srcRect/>
          <a:stretch/>
        </p:blipFill>
        <p:spPr>
          <a:xfrm>
            <a:off x="814292" y="3986582"/>
            <a:ext cx="127423" cy="160857"/>
          </a:xfrm>
          <a:prstGeom prst="rect">
            <a:avLst/>
          </a:prstGeom>
          <a:solidFill>
            <a:srgbClr val="00B0F0"/>
          </a:solidFill>
          <a:ln>
            <a:noFill/>
          </a:ln>
        </p:spPr>
      </p:pic>
      <p:pic>
        <p:nvPicPr>
          <p:cNvPr id="87" name="Google Shape;612;p25">
            <a:extLst>
              <a:ext uri="{FF2B5EF4-FFF2-40B4-BE49-F238E27FC236}">
                <a16:creationId xmlns:a16="http://schemas.microsoft.com/office/drawing/2014/main" id="{4CBC37C2-A3D3-4A3E-965D-3FD527932BE3}"/>
              </a:ext>
            </a:extLst>
          </p:cNvPr>
          <p:cNvPicPr preferRelativeResize="0"/>
          <p:nvPr/>
        </p:nvPicPr>
        <p:blipFill rotWithShape="1">
          <a:blip r:embed="rId4">
            <a:alphaModFix/>
          </a:blip>
          <a:srcRect/>
          <a:stretch/>
        </p:blipFill>
        <p:spPr>
          <a:xfrm>
            <a:off x="814292" y="4204901"/>
            <a:ext cx="127423" cy="160857"/>
          </a:xfrm>
          <a:prstGeom prst="rect">
            <a:avLst/>
          </a:prstGeom>
          <a:solidFill>
            <a:srgbClr val="00B0F0"/>
          </a:solidFill>
          <a:ln>
            <a:noFill/>
          </a:ln>
        </p:spPr>
      </p:pic>
      <p:pic>
        <p:nvPicPr>
          <p:cNvPr id="88" name="Google Shape;612;p25">
            <a:extLst>
              <a:ext uri="{FF2B5EF4-FFF2-40B4-BE49-F238E27FC236}">
                <a16:creationId xmlns:a16="http://schemas.microsoft.com/office/drawing/2014/main" id="{C5756FCA-E48D-4F78-9A59-D841ED07B295}"/>
              </a:ext>
            </a:extLst>
          </p:cNvPr>
          <p:cNvPicPr preferRelativeResize="0"/>
          <p:nvPr/>
        </p:nvPicPr>
        <p:blipFill rotWithShape="1">
          <a:blip r:embed="rId4">
            <a:alphaModFix/>
          </a:blip>
          <a:srcRect/>
          <a:stretch/>
        </p:blipFill>
        <p:spPr>
          <a:xfrm>
            <a:off x="3084948" y="3993285"/>
            <a:ext cx="127423" cy="160857"/>
          </a:xfrm>
          <a:prstGeom prst="rect">
            <a:avLst/>
          </a:prstGeom>
          <a:solidFill>
            <a:srgbClr val="00B0F0"/>
          </a:solidFill>
          <a:ln>
            <a:noFill/>
          </a:ln>
        </p:spPr>
      </p:pic>
      <p:pic>
        <p:nvPicPr>
          <p:cNvPr id="90" name="Google Shape;612;p25">
            <a:extLst>
              <a:ext uri="{FF2B5EF4-FFF2-40B4-BE49-F238E27FC236}">
                <a16:creationId xmlns:a16="http://schemas.microsoft.com/office/drawing/2014/main" id="{CFC0C588-D480-4BB2-8C85-1E23038D397E}"/>
              </a:ext>
            </a:extLst>
          </p:cNvPr>
          <p:cNvPicPr preferRelativeResize="0"/>
          <p:nvPr/>
        </p:nvPicPr>
        <p:blipFill rotWithShape="1">
          <a:blip r:embed="rId4">
            <a:alphaModFix/>
          </a:blip>
          <a:srcRect/>
          <a:stretch/>
        </p:blipFill>
        <p:spPr>
          <a:xfrm>
            <a:off x="3084948" y="4189310"/>
            <a:ext cx="127423" cy="160857"/>
          </a:xfrm>
          <a:prstGeom prst="rect">
            <a:avLst/>
          </a:prstGeom>
          <a:solidFill>
            <a:srgbClr val="00B0F0"/>
          </a:solidFill>
          <a:ln>
            <a:noFill/>
          </a:ln>
        </p:spPr>
      </p:pic>
      <p:pic>
        <p:nvPicPr>
          <p:cNvPr id="91" name="Google Shape;612;p25">
            <a:extLst>
              <a:ext uri="{FF2B5EF4-FFF2-40B4-BE49-F238E27FC236}">
                <a16:creationId xmlns:a16="http://schemas.microsoft.com/office/drawing/2014/main" id="{79C32FA7-B390-487F-A8AC-3EADC8CD2682}"/>
              </a:ext>
            </a:extLst>
          </p:cNvPr>
          <p:cNvPicPr preferRelativeResize="0"/>
          <p:nvPr/>
        </p:nvPicPr>
        <p:blipFill rotWithShape="1">
          <a:blip r:embed="rId4">
            <a:alphaModFix/>
          </a:blip>
          <a:srcRect/>
          <a:stretch/>
        </p:blipFill>
        <p:spPr>
          <a:xfrm>
            <a:off x="3084948" y="4407629"/>
            <a:ext cx="127423" cy="160857"/>
          </a:xfrm>
          <a:prstGeom prst="rect">
            <a:avLst/>
          </a:prstGeom>
          <a:solidFill>
            <a:srgbClr val="00B0F0"/>
          </a:solidFill>
          <a:ln>
            <a:noFill/>
          </a:ln>
        </p:spPr>
      </p:pic>
      <p:pic>
        <p:nvPicPr>
          <p:cNvPr id="92" name="Google Shape;612;p25">
            <a:extLst>
              <a:ext uri="{FF2B5EF4-FFF2-40B4-BE49-F238E27FC236}">
                <a16:creationId xmlns:a16="http://schemas.microsoft.com/office/drawing/2014/main" id="{2E4033DE-CBFD-4C6E-993E-1D3303800444}"/>
              </a:ext>
            </a:extLst>
          </p:cNvPr>
          <p:cNvPicPr preferRelativeResize="0"/>
          <p:nvPr/>
        </p:nvPicPr>
        <p:blipFill rotWithShape="1">
          <a:blip r:embed="rId4">
            <a:alphaModFix/>
          </a:blip>
          <a:srcRect/>
          <a:stretch/>
        </p:blipFill>
        <p:spPr>
          <a:xfrm>
            <a:off x="5387453" y="3958647"/>
            <a:ext cx="127423" cy="160857"/>
          </a:xfrm>
          <a:prstGeom prst="rect">
            <a:avLst/>
          </a:prstGeom>
          <a:solidFill>
            <a:srgbClr val="00B0F0"/>
          </a:solidFill>
          <a:ln>
            <a:noFill/>
          </a:ln>
        </p:spPr>
      </p:pic>
      <p:pic>
        <p:nvPicPr>
          <p:cNvPr id="93" name="Google Shape;612;p25">
            <a:extLst>
              <a:ext uri="{FF2B5EF4-FFF2-40B4-BE49-F238E27FC236}">
                <a16:creationId xmlns:a16="http://schemas.microsoft.com/office/drawing/2014/main" id="{2F531668-ADCF-4CB6-BF02-18B5C3891EF4}"/>
              </a:ext>
            </a:extLst>
          </p:cNvPr>
          <p:cNvPicPr preferRelativeResize="0"/>
          <p:nvPr/>
        </p:nvPicPr>
        <p:blipFill rotWithShape="1">
          <a:blip r:embed="rId4">
            <a:alphaModFix/>
          </a:blip>
          <a:srcRect/>
          <a:stretch/>
        </p:blipFill>
        <p:spPr>
          <a:xfrm>
            <a:off x="5387453" y="4178389"/>
            <a:ext cx="127423" cy="160857"/>
          </a:xfrm>
          <a:prstGeom prst="rect">
            <a:avLst/>
          </a:prstGeom>
          <a:solidFill>
            <a:srgbClr val="00B0F0"/>
          </a:solidFill>
          <a:ln>
            <a:noFill/>
          </a:ln>
        </p:spPr>
      </p:pic>
      <p:pic>
        <p:nvPicPr>
          <p:cNvPr id="94" name="Google Shape;612;p25">
            <a:extLst>
              <a:ext uri="{FF2B5EF4-FFF2-40B4-BE49-F238E27FC236}">
                <a16:creationId xmlns:a16="http://schemas.microsoft.com/office/drawing/2014/main" id="{C3D60D88-3937-4BA3-B8D3-364099738C86}"/>
              </a:ext>
            </a:extLst>
          </p:cNvPr>
          <p:cNvPicPr preferRelativeResize="0"/>
          <p:nvPr/>
        </p:nvPicPr>
        <p:blipFill rotWithShape="1">
          <a:blip r:embed="rId4">
            <a:alphaModFix/>
          </a:blip>
          <a:srcRect/>
          <a:stretch/>
        </p:blipFill>
        <p:spPr>
          <a:xfrm>
            <a:off x="5387453" y="4396708"/>
            <a:ext cx="127423" cy="160857"/>
          </a:xfrm>
          <a:prstGeom prst="rect">
            <a:avLst/>
          </a:prstGeom>
          <a:solidFill>
            <a:srgbClr val="00B0F0"/>
          </a:solidFill>
          <a:ln>
            <a:noFill/>
          </a:ln>
        </p:spPr>
      </p:pic>
      <p:pic>
        <p:nvPicPr>
          <p:cNvPr id="95" name="Google Shape;612;p25">
            <a:extLst>
              <a:ext uri="{FF2B5EF4-FFF2-40B4-BE49-F238E27FC236}">
                <a16:creationId xmlns:a16="http://schemas.microsoft.com/office/drawing/2014/main" id="{AEAC5DF0-7BCE-42A9-A6DC-B8AC56892D43}"/>
              </a:ext>
            </a:extLst>
          </p:cNvPr>
          <p:cNvPicPr preferRelativeResize="0"/>
          <p:nvPr/>
        </p:nvPicPr>
        <p:blipFill rotWithShape="1">
          <a:blip r:embed="rId4">
            <a:alphaModFix/>
          </a:blip>
          <a:srcRect/>
          <a:stretch/>
        </p:blipFill>
        <p:spPr>
          <a:xfrm>
            <a:off x="800438" y="6479312"/>
            <a:ext cx="127423" cy="160857"/>
          </a:xfrm>
          <a:prstGeom prst="rect">
            <a:avLst/>
          </a:prstGeom>
          <a:solidFill>
            <a:srgbClr val="00B0F0"/>
          </a:solidFill>
          <a:ln>
            <a:noFill/>
          </a:ln>
        </p:spPr>
      </p:pic>
      <p:pic>
        <p:nvPicPr>
          <p:cNvPr id="97" name="Google Shape;612;p25">
            <a:extLst>
              <a:ext uri="{FF2B5EF4-FFF2-40B4-BE49-F238E27FC236}">
                <a16:creationId xmlns:a16="http://schemas.microsoft.com/office/drawing/2014/main" id="{4701D0B7-2B7F-4421-B7AA-CFE267513E32}"/>
              </a:ext>
            </a:extLst>
          </p:cNvPr>
          <p:cNvPicPr preferRelativeResize="0"/>
          <p:nvPr/>
        </p:nvPicPr>
        <p:blipFill rotWithShape="1">
          <a:blip r:embed="rId4">
            <a:alphaModFix/>
          </a:blip>
          <a:srcRect/>
          <a:stretch/>
        </p:blipFill>
        <p:spPr>
          <a:xfrm>
            <a:off x="7664973" y="3937865"/>
            <a:ext cx="127423" cy="160857"/>
          </a:xfrm>
          <a:prstGeom prst="rect">
            <a:avLst/>
          </a:prstGeom>
          <a:solidFill>
            <a:srgbClr val="00B0F0"/>
          </a:solidFill>
          <a:ln>
            <a:noFill/>
          </a:ln>
        </p:spPr>
      </p:pic>
      <p:pic>
        <p:nvPicPr>
          <p:cNvPr id="98" name="Google Shape;612;p25">
            <a:extLst>
              <a:ext uri="{FF2B5EF4-FFF2-40B4-BE49-F238E27FC236}">
                <a16:creationId xmlns:a16="http://schemas.microsoft.com/office/drawing/2014/main" id="{E9832FD9-BD76-48E8-BD93-572943BAA94B}"/>
              </a:ext>
            </a:extLst>
          </p:cNvPr>
          <p:cNvPicPr preferRelativeResize="0"/>
          <p:nvPr/>
        </p:nvPicPr>
        <p:blipFill rotWithShape="1">
          <a:blip r:embed="rId4">
            <a:alphaModFix/>
          </a:blip>
          <a:srcRect/>
          <a:stretch/>
        </p:blipFill>
        <p:spPr>
          <a:xfrm>
            <a:off x="7664973" y="4159968"/>
            <a:ext cx="127423" cy="160857"/>
          </a:xfrm>
          <a:prstGeom prst="rect">
            <a:avLst/>
          </a:prstGeom>
          <a:solidFill>
            <a:srgbClr val="00B0F0"/>
          </a:solidFill>
          <a:ln>
            <a:noFill/>
          </a:ln>
        </p:spPr>
      </p:pic>
      <p:pic>
        <p:nvPicPr>
          <p:cNvPr id="99" name="Google Shape;612;p25">
            <a:extLst>
              <a:ext uri="{FF2B5EF4-FFF2-40B4-BE49-F238E27FC236}">
                <a16:creationId xmlns:a16="http://schemas.microsoft.com/office/drawing/2014/main" id="{5D925B45-52EC-434D-9C6E-647E39A96108}"/>
              </a:ext>
            </a:extLst>
          </p:cNvPr>
          <p:cNvPicPr preferRelativeResize="0"/>
          <p:nvPr/>
        </p:nvPicPr>
        <p:blipFill rotWithShape="1">
          <a:blip r:embed="rId4">
            <a:alphaModFix/>
          </a:blip>
          <a:srcRect/>
          <a:stretch/>
        </p:blipFill>
        <p:spPr>
          <a:xfrm>
            <a:off x="7664973" y="4375146"/>
            <a:ext cx="127423" cy="160857"/>
          </a:xfrm>
          <a:prstGeom prst="rect">
            <a:avLst/>
          </a:prstGeom>
          <a:solidFill>
            <a:srgbClr val="00B0F0"/>
          </a:solidFill>
          <a:ln>
            <a:noFill/>
          </a:ln>
        </p:spPr>
      </p:pic>
      <p:pic>
        <p:nvPicPr>
          <p:cNvPr id="100" name="Google Shape;612;p25">
            <a:extLst>
              <a:ext uri="{FF2B5EF4-FFF2-40B4-BE49-F238E27FC236}">
                <a16:creationId xmlns:a16="http://schemas.microsoft.com/office/drawing/2014/main" id="{FCE7C6F7-B2C4-43E7-A42D-4B856349E11D}"/>
              </a:ext>
            </a:extLst>
          </p:cNvPr>
          <p:cNvPicPr preferRelativeResize="0"/>
          <p:nvPr/>
        </p:nvPicPr>
        <p:blipFill rotWithShape="1">
          <a:blip r:embed="rId4">
            <a:alphaModFix/>
          </a:blip>
          <a:srcRect/>
          <a:stretch/>
        </p:blipFill>
        <p:spPr>
          <a:xfrm>
            <a:off x="814292" y="2754106"/>
            <a:ext cx="127423" cy="160857"/>
          </a:xfrm>
          <a:prstGeom prst="rect">
            <a:avLst/>
          </a:prstGeom>
          <a:solidFill>
            <a:srgbClr val="00B0F0"/>
          </a:solidFill>
          <a:ln>
            <a:noFill/>
          </a:ln>
        </p:spPr>
      </p:pic>
      <p:pic>
        <p:nvPicPr>
          <p:cNvPr id="101" name="Google Shape;612;p25">
            <a:extLst>
              <a:ext uri="{FF2B5EF4-FFF2-40B4-BE49-F238E27FC236}">
                <a16:creationId xmlns:a16="http://schemas.microsoft.com/office/drawing/2014/main" id="{3934419E-654B-449F-96B3-10E0AE56B6E6}"/>
              </a:ext>
            </a:extLst>
          </p:cNvPr>
          <p:cNvPicPr preferRelativeResize="0"/>
          <p:nvPr/>
        </p:nvPicPr>
        <p:blipFill rotWithShape="1">
          <a:blip r:embed="rId4">
            <a:alphaModFix/>
          </a:blip>
          <a:srcRect/>
          <a:stretch/>
        </p:blipFill>
        <p:spPr>
          <a:xfrm>
            <a:off x="3084948" y="2741859"/>
            <a:ext cx="127423" cy="160857"/>
          </a:xfrm>
          <a:prstGeom prst="rect">
            <a:avLst/>
          </a:prstGeom>
          <a:solidFill>
            <a:srgbClr val="00B0F0"/>
          </a:solidFill>
          <a:ln>
            <a:noFill/>
          </a:ln>
        </p:spPr>
      </p:pic>
      <p:pic>
        <p:nvPicPr>
          <p:cNvPr id="102" name="Google Shape;612;p25">
            <a:extLst>
              <a:ext uri="{FF2B5EF4-FFF2-40B4-BE49-F238E27FC236}">
                <a16:creationId xmlns:a16="http://schemas.microsoft.com/office/drawing/2014/main" id="{B7B4B125-5725-414B-8878-A8366C3E1A0B}"/>
              </a:ext>
            </a:extLst>
          </p:cNvPr>
          <p:cNvPicPr preferRelativeResize="0"/>
          <p:nvPr/>
        </p:nvPicPr>
        <p:blipFill rotWithShape="1">
          <a:blip r:embed="rId4">
            <a:alphaModFix/>
          </a:blip>
          <a:srcRect/>
          <a:stretch/>
        </p:blipFill>
        <p:spPr>
          <a:xfrm>
            <a:off x="5387453" y="2721533"/>
            <a:ext cx="127423" cy="160857"/>
          </a:xfrm>
          <a:prstGeom prst="rect">
            <a:avLst/>
          </a:prstGeom>
          <a:solidFill>
            <a:srgbClr val="00B0F0"/>
          </a:solidFill>
          <a:ln>
            <a:noFill/>
          </a:ln>
        </p:spPr>
      </p:pic>
      <p:pic>
        <p:nvPicPr>
          <p:cNvPr id="104" name="Google Shape;612;p25">
            <a:extLst>
              <a:ext uri="{FF2B5EF4-FFF2-40B4-BE49-F238E27FC236}">
                <a16:creationId xmlns:a16="http://schemas.microsoft.com/office/drawing/2014/main" id="{6DCF2A2E-25F3-4CDC-B686-CF7C05A55C17}"/>
              </a:ext>
            </a:extLst>
          </p:cNvPr>
          <p:cNvPicPr preferRelativeResize="0"/>
          <p:nvPr/>
        </p:nvPicPr>
        <p:blipFill rotWithShape="1">
          <a:blip r:embed="rId4">
            <a:alphaModFix/>
          </a:blip>
          <a:srcRect/>
          <a:stretch/>
        </p:blipFill>
        <p:spPr>
          <a:xfrm>
            <a:off x="7664973" y="2732038"/>
            <a:ext cx="127423" cy="160857"/>
          </a:xfrm>
          <a:prstGeom prst="rect">
            <a:avLst/>
          </a:prstGeom>
          <a:solidFill>
            <a:srgbClr val="00B0F0"/>
          </a:solidFill>
          <a:ln>
            <a:noFill/>
          </a:ln>
        </p:spPr>
      </p:pic>
      <p:pic>
        <p:nvPicPr>
          <p:cNvPr id="105" name="Google Shape;612;p25">
            <a:extLst>
              <a:ext uri="{FF2B5EF4-FFF2-40B4-BE49-F238E27FC236}">
                <a16:creationId xmlns:a16="http://schemas.microsoft.com/office/drawing/2014/main" id="{410B9B9F-7A2B-4200-95B4-B35DDE79CE4B}"/>
              </a:ext>
            </a:extLst>
          </p:cNvPr>
          <p:cNvPicPr preferRelativeResize="0"/>
          <p:nvPr/>
        </p:nvPicPr>
        <p:blipFill rotWithShape="1">
          <a:blip r:embed="rId4">
            <a:alphaModFix/>
          </a:blip>
          <a:srcRect/>
          <a:stretch/>
        </p:blipFill>
        <p:spPr>
          <a:xfrm>
            <a:off x="7659777" y="4791653"/>
            <a:ext cx="127423" cy="160857"/>
          </a:xfrm>
          <a:prstGeom prst="rect">
            <a:avLst/>
          </a:prstGeom>
          <a:solidFill>
            <a:srgbClr val="00B0F0"/>
          </a:solidFill>
          <a:ln>
            <a:noFill/>
          </a:ln>
        </p:spPr>
      </p:pic>
      <p:pic>
        <p:nvPicPr>
          <p:cNvPr id="106" name="Google Shape;612;p25">
            <a:extLst>
              <a:ext uri="{FF2B5EF4-FFF2-40B4-BE49-F238E27FC236}">
                <a16:creationId xmlns:a16="http://schemas.microsoft.com/office/drawing/2014/main" id="{669977BC-BF8B-473C-AE48-5BF1D58977B7}"/>
              </a:ext>
            </a:extLst>
          </p:cNvPr>
          <p:cNvPicPr preferRelativeResize="0"/>
          <p:nvPr/>
        </p:nvPicPr>
        <p:blipFill rotWithShape="1">
          <a:blip r:embed="rId4">
            <a:alphaModFix/>
          </a:blip>
          <a:srcRect/>
          <a:stretch/>
        </p:blipFill>
        <p:spPr>
          <a:xfrm>
            <a:off x="814292" y="4406701"/>
            <a:ext cx="127423" cy="160857"/>
          </a:xfrm>
          <a:prstGeom prst="rect">
            <a:avLst/>
          </a:prstGeom>
          <a:solidFill>
            <a:srgbClr val="00B0F0"/>
          </a:solidFill>
          <a:ln>
            <a:noFill/>
          </a:ln>
        </p:spPr>
      </p:pic>
      <p:pic>
        <p:nvPicPr>
          <p:cNvPr id="107" name="Google Shape;612;p25">
            <a:extLst>
              <a:ext uri="{FF2B5EF4-FFF2-40B4-BE49-F238E27FC236}">
                <a16:creationId xmlns:a16="http://schemas.microsoft.com/office/drawing/2014/main" id="{362A314D-B830-4925-BCDA-93FCF8B979D5}"/>
              </a:ext>
            </a:extLst>
          </p:cNvPr>
          <p:cNvPicPr preferRelativeResize="0"/>
          <p:nvPr/>
        </p:nvPicPr>
        <p:blipFill rotWithShape="1">
          <a:blip r:embed="rId4">
            <a:alphaModFix/>
          </a:blip>
          <a:srcRect/>
          <a:stretch/>
        </p:blipFill>
        <p:spPr>
          <a:xfrm>
            <a:off x="3084948" y="4607398"/>
            <a:ext cx="127423" cy="160857"/>
          </a:xfrm>
          <a:prstGeom prst="rect">
            <a:avLst/>
          </a:prstGeom>
          <a:solidFill>
            <a:srgbClr val="00B0F0"/>
          </a:solidFill>
          <a:ln>
            <a:noFill/>
          </a:ln>
        </p:spPr>
      </p:pic>
      <p:pic>
        <p:nvPicPr>
          <p:cNvPr id="108" name="Google Shape;612;p25">
            <a:extLst>
              <a:ext uri="{FF2B5EF4-FFF2-40B4-BE49-F238E27FC236}">
                <a16:creationId xmlns:a16="http://schemas.microsoft.com/office/drawing/2014/main" id="{1A3F46FB-6244-408D-9ADF-4D559D9821A3}"/>
              </a:ext>
            </a:extLst>
          </p:cNvPr>
          <p:cNvPicPr preferRelativeResize="0"/>
          <p:nvPr/>
        </p:nvPicPr>
        <p:blipFill rotWithShape="1">
          <a:blip r:embed="rId4">
            <a:alphaModFix/>
          </a:blip>
          <a:srcRect/>
          <a:stretch/>
        </p:blipFill>
        <p:spPr>
          <a:xfrm>
            <a:off x="5387453" y="4574067"/>
            <a:ext cx="127423" cy="160857"/>
          </a:xfrm>
          <a:prstGeom prst="rect">
            <a:avLst/>
          </a:prstGeom>
          <a:solidFill>
            <a:srgbClr val="00B0F0"/>
          </a:solidFill>
          <a:ln>
            <a:noFill/>
          </a:ln>
        </p:spPr>
      </p:pic>
      <p:pic>
        <p:nvPicPr>
          <p:cNvPr id="109" name="Google Shape;612;p25">
            <a:extLst>
              <a:ext uri="{FF2B5EF4-FFF2-40B4-BE49-F238E27FC236}">
                <a16:creationId xmlns:a16="http://schemas.microsoft.com/office/drawing/2014/main" id="{454FCEC6-1017-43D7-898D-FC8E615AD2F4}"/>
              </a:ext>
            </a:extLst>
          </p:cNvPr>
          <p:cNvPicPr preferRelativeResize="0"/>
          <p:nvPr/>
        </p:nvPicPr>
        <p:blipFill rotWithShape="1">
          <a:blip r:embed="rId4">
            <a:alphaModFix/>
          </a:blip>
          <a:srcRect/>
          <a:stretch/>
        </p:blipFill>
        <p:spPr>
          <a:xfrm>
            <a:off x="7658046" y="4569545"/>
            <a:ext cx="127423" cy="160857"/>
          </a:xfrm>
          <a:prstGeom prst="rect">
            <a:avLst/>
          </a:prstGeom>
          <a:solidFill>
            <a:srgbClr val="00B0F0"/>
          </a:solidFill>
          <a:ln>
            <a:noFill/>
          </a:ln>
        </p:spPr>
      </p:pic>
      <p:pic>
        <p:nvPicPr>
          <p:cNvPr id="111" name="Google Shape;612;p25">
            <a:extLst>
              <a:ext uri="{FF2B5EF4-FFF2-40B4-BE49-F238E27FC236}">
                <a16:creationId xmlns:a16="http://schemas.microsoft.com/office/drawing/2014/main" id="{588D97E5-6C9C-4783-92FA-752E691892FF}"/>
              </a:ext>
            </a:extLst>
          </p:cNvPr>
          <p:cNvPicPr preferRelativeResize="0"/>
          <p:nvPr/>
        </p:nvPicPr>
        <p:blipFill rotWithShape="1">
          <a:blip r:embed="rId4">
            <a:alphaModFix/>
          </a:blip>
          <a:srcRect/>
          <a:stretch/>
        </p:blipFill>
        <p:spPr>
          <a:xfrm>
            <a:off x="814292" y="4590669"/>
            <a:ext cx="127423" cy="160857"/>
          </a:xfrm>
          <a:prstGeom prst="rect">
            <a:avLst/>
          </a:prstGeom>
          <a:solidFill>
            <a:srgbClr val="00B0F0"/>
          </a:solidFill>
          <a:ln>
            <a:noFill/>
          </a:ln>
        </p:spPr>
      </p:pic>
      <p:pic>
        <p:nvPicPr>
          <p:cNvPr id="112" name="Google Shape;612;p25">
            <a:extLst>
              <a:ext uri="{FF2B5EF4-FFF2-40B4-BE49-F238E27FC236}">
                <a16:creationId xmlns:a16="http://schemas.microsoft.com/office/drawing/2014/main" id="{4A643AB6-60A8-4D0E-8A5F-213C76A5CF13}"/>
              </a:ext>
            </a:extLst>
          </p:cNvPr>
          <p:cNvPicPr preferRelativeResize="0"/>
          <p:nvPr/>
        </p:nvPicPr>
        <p:blipFill rotWithShape="1">
          <a:blip r:embed="rId4">
            <a:alphaModFix/>
          </a:blip>
          <a:srcRect/>
          <a:stretch/>
        </p:blipFill>
        <p:spPr>
          <a:xfrm>
            <a:off x="7664973" y="5814223"/>
            <a:ext cx="127423" cy="160857"/>
          </a:xfrm>
          <a:prstGeom prst="rect">
            <a:avLst/>
          </a:prstGeom>
          <a:solidFill>
            <a:srgbClr val="00B0F0"/>
          </a:solidFill>
          <a:ln>
            <a:noFill/>
          </a:ln>
        </p:spPr>
      </p:pic>
      <p:pic>
        <p:nvPicPr>
          <p:cNvPr id="113" name="Google Shape;612;p25">
            <a:extLst>
              <a:ext uri="{FF2B5EF4-FFF2-40B4-BE49-F238E27FC236}">
                <a16:creationId xmlns:a16="http://schemas.microsoft.com/office/drawing/2014/main" id="{3990DDA3-523F-4852-99C7-914AD3D05125}"/>
              </a:ext>
            </a:extLst>
          </p:cNvPr>
          <p:cNvPicPr preferRelativeResize="0"/>
          <p:nvPr/>
        </p:nvPicPr>
        <p:blipFill rotWithShape="1">
          <a:blip r:embed="rId4">
            <a:alphaModFix/>
          </a:blip>
          <a:srcRect/>
          <a:stretch/>
        </p:blipFill>
        <p:spPr>
          <a:xfrm>
            <a:off x="7664973" y="6028457"/>
            <a:ext cx="127423" cy="160857"/>
          </a:xfrm>
          <a:prstGeom prst="rect">
            <a:avLst/>
          </a:prstGeom>
          <a:solidFill>
            <a:srgbClr val="00B0F0"/>
          </a:solidFill>
          <a:ln>
            <a:noFill/>
          </a:ln>
        </p:spPr>
      </p:pic>
      <p:pic>
        <p:nvPicPr>
          <p:cNvPr id="114" name="Google Shape;612;p25">
            <a:extLst>
              <a:ext uri="{FF2B5EF4-FFF2-40B4-BE49-F238E27FC236}">
                <a16:creationId xmlns:a16="http://schemas.microsoft.com/office/drawing/2014/main" id="{9BD427D6-7200-4F93-82CC-C5983A640E0F}"/>
              </a:ext>
            </a:extLst>
          </p:cNvPr>
          <p:cNvPicPr preferRelativeResize="0"/>
          <p:nvPr/>
        </p:nvPicPr>
        <p:blipFill rotWithShape="1">
          <a:blip r:embed="rId4">
            <a:alphaModFix/>
          </a:blip>
          <a:srcRect/>
          <a:stretch/>
        </p:blipFill>
        <p:spPr>
          <a:xfrm>
            <a:off x="7664973" y="6257165"/>
            <a:ext cx="127423" cy="160857"/>
          </a:xfrm>
          <a:prstGeom prst="rect">
            <a:avLst/>
          </a:prstGeom>
          <a:solidFill>
            <a:srgbClr val="00B0F0"/>
          </a:solidFill>
          <a:ln>
            <a:noFill/>
          </a:ln>
        </p:spPr>
      </p:pic>
      <p:pic>
        <p:nvPicPr>
          <p:cNvPr id="115" name="Google Shape;612;p25">
            <a:extLst>
              <a:ext uri="{FF2B5EF4-FFF2-40B4-BE49-F238E27FC236}">
                <a16:creationId xmlns:a16="http://schemas.microsoft.com/office/drawing/2014/main" id="{C77C9DA1-383D-474B-9E30-1AAF64400CE1}"/>
              </a:ext>
            </a:extLst>
          </p:cNvPr>
          <p:cNvPicPr preferRelativeResize="0"/>
          <p:nvPr/>
        </p:nvPicPr>
        <p:blipFill rotWithShape="1">
          <a:blip r:embed="rId4">
            <a:alphaModFix/>
          </a:blip>
          <a:srcRect/>
          <a:stretch/>
        </p:blipFill>
        <p:spPr>
          <a:xfrm>
            <a:off x="7664973" y="6501650"/>
            <a:ext cx="127423" cy="160857"/>
          </a:xfrm>
          <a:prstGeom prst="rect">
            <a:avLst/>
          </a:prstGeom>
          <a:solidFill>
            <a:srgbClr val="00B0F0"/>
          </a:solidFill>
          <a:ln>
            <a:noFill/>
          </a:ln>
        </p:spPr>
      </p:pic>
      <p:pic>
        <p:nvPicPr>
          <p:cNvPr id="116" name="Google Shape;612;p25">
            <a:extLst>
              <a:ext uri="{FF2B5EF4-FFF2-40B4-BE49-F238E27FC236}">
                <a16:creationId xmlns:a16="http://schemas.microsoft.com/office/drawing/2014/main" id="{7FB38B54-2E69-4F65-BDAB-CC5A574F9E03}"/>
              </a:ext>
            </a:extLst>
          </p:cNvPr>
          <p:cNvPicPr preferRelativeResize="0"/>
          <p:nvPr/>
        </p:nvPicPr>
        <p:blipFill rotWithShape="1">
          <a:blip r:embed="rId4">
            <a:alphaModFix/>
          </a:blip>
          <a:srcRect/>
          <a:stretch/>
        </p:blipFill>
        <p:spPr>
          <a:xfrm>
            <a:off x="5387453" y="5840201"/>
            <a:ext cx="127423" cy="160857"/>
          </a:xfrm>
          <a:prstGeom prst="rect">
            <a:avLst/>
          </a:prstGeom>
          <a:solidFill>
            <a:srgbClr val="00B0F0"/>
          </a:solidFill>
          <a:ln>
            <a:noFill/>
          </a:ln>
        </p:spPr>
      </p:pic>
      <p:pic>
        <p:nvPicPr>
          <p:cNvPr id="118" name="Google Shape;612;p25">
            <a:extLst>
              <a:ext uri="{FF2B5EF4-FFF2-40B4-BE49-F238E27FC236}">
                <a16:creationId xmlns:a16="http://schemas.microsoft.com/office/drawing/2014/main" id="{4D085CB5-B5E1-4C2C-BFF3-1BF7302295AF}"/>
              </a:ext>
            </a:extLst>
          </p:cNvPr>
          <p:cNvPicPr preferRelativeResize="0"/>
          <p:nvPr/>
        </p:nvPicPr>
        <p:blipFill rotWithShape="1">
          <a:blip r:embed="rId4">
            <a:alphaModFix/>
          </a:blip>
          <a:srcRect/>
          <a:stretch/>
        </p:blipFill>
        <p:spPr>
          <a:xfrm>
            <a:off x="5387453" y="6067135"/>
            <a:ext cx="127423" cy="160857"/>
          </a:xfrm>
          <a:prstGeom prst="rect">
            <a:avLst/>
          </a:prstGeom>
          <a:solidFill>
            <a:srgbClr val="00B0F0"/>
          </a:solidFill>
          <a:ln>
            <a:noFill/>
          </a:ln>
        </p:spPr>
      </p:pic>
      <p:pic>
        <p:nvPicPr>
          <p:cNvPr id="119" name="Google Shape;612;p25">
            <a:extLst>
              <a:ext uri="{FF2B5EF4-FFF2-40B4-BE49-F238E27FC236}">
                <a16:creationId xmlns:a16="http://schemas.microsoft.com/office/drawing/2014/main" id="{DBFEE4F5-A49D-457E-BCB7-38FD4939A581}"/>
              </a:ext>
            </a:extLst>
          </p:cNvPr>
          <p:cNvPicPr preferRelativeResize="0"/>
          <p:nvPr/>
        </p:nvPicPr>
        <p:blipFill rotWithShape="1">
          <a:blip r:embed="rId4">
            <a:alphaModFix/>
          </a:blip>
          <a:srcRect/>
          <a:stretch/>
        </p:blipFill>
        <p:spPr>
          <a:xfrm>
            <a:off x="5387453" y="6283143"/>
            <a:ext cx="127423" cy="160857"/>
          </a:xfrm>
          <a:prstGeom prst="rect">
            <a:avLst/>
          </a:prstGeom>
          <a:solidFill>
            <a:srgbClr val="00B0F0"/>
          </a:solidFill>
          <a:ln>
            <a:noFill/>
          </a:ln>
        </p:spPr>
      </p:pic>
      <p:pic>
        <p:nvPicPr>
          <p:cNvPr id="120" name="Google Shape;612;p25">
            <a:extLst>
              <a:ext uri="{FF2B5EF4-FFF2-40B4-BE49-F238E27FC236}">
                <a16:creationId xmlns:a16="http://schemas.microsoft.com/office/drawing/2014/main" id="{5DE47CEA-9196-4945-A561-772D683F9E98}"/>
              </a:ext>
            </a:extLst>
          </p:cNvPr>
          <p:cNvPicPr preferRelativeResize="0"/>
          <p:nvPr/>
        </p:nvPicPr>
        <p:blipFill rotWithShape="1">
          <a:blip r:embed="rId4">
            <a:alphaModFix/>
          </a:blip>
          <a:srcRect/>
          <a:stretch/>
        </p:blipFill>
        <p:spPr>
          <a:xfrm>
            <a:off x="5374753" y="6489528"/>
            <a:ext cx="127423" cy="160857"/>
          </a:xfrm>
          <a:prstGeom prst="rect">
            <a:avLst/>
          </a:prstGeom>
          <a:solidFill>
            <a:srgbClr val="00B0F0"/>
          </a:solidFill>
          <a:ln>
            <a:noFill/>
          </a:ln>
        </p:spPr>
      </p:pic>
      <p:pic>
        <p:nvPicPr>
          <p:cNvPr id="121" name="Google Shape;612;p25">
            <a:extLst>
              <a:ext uri="{FF2B5EF4-FFF2-40B4-BE49-F238E27FC236}">
                <a16:creationId xmlns:a16="http://schemas.microsoft.com/office/drawing/2014/main" id="{0688BD59-6E78-4871-AB4E-01BEDDC11DE4}"/>
              </a:ext>
            </a:extLst>
          </p:cNvPr>
          <p:cNvPicPr preferRelativeResize="0"/>
          <p:nvPr/>
        </p:nvPicPr>
        <p:blipFill rotWithShape="1">
          <a:blip r:embed="rId4">
            <a:alphaModFix/>
          </a:blip>
          <a:srcRect/>
          <a:stretch/>
        </p:blipFill>
        <p:spPr>
          <a:xfrm>
            <a:off x="3084948" y="5833889"/>
            <a:ext cx="127423" cy="160857"/>
          </a:xfrm>
          <a:prstGeom prst="rect">
            <a:avLst/>
          </a:prstGeom>
          <a:solidFill>
            <a:srgbClr val="00B0F0"/>
          </a:solidFill>
          <a:ln>
            <a:noFill/>
          </a:ln>
        </p:spPr>
      </p:pic>
      <p:pic>
        <p:nvPicPr>
          <p:cNvPr id="122" name="Google Shape;612;p25">
            <a:extLst>
              <a:ext uri="{FF2B5EF4-FFF2-40B4-BE49-F238E27FC236}">
                <a16:creationId xmlns:a16="http://schemas.microsoft.com/office/drawing/2014/main" id="{58DA7023-1462-49BF-ABBF-8C04C79709E6}"/>
              </a:ext>
            </a:extLst>
          </p:cNvPr>
          <p:cNvPicPr preferRelativeResize="0"/>
          <p:nvPr/>
        </p:nvPicPr>
        <p:blipFill rotWithShape="1">
          <a:blip r:embed="rId4">
            <a:alphaModFix/>
          </a:blip>
          <a:srcRect/>
          <a:stretch/>
        </p:blipFill>
        <p:spPr>
          <a:xfrm>
            <a:off x="3084948" y="6069675"/>
            <a:ext cx="127423" cy="160857"/>
          </a:xfrm>
          <a:prstGeom prst="rect">
            <a:avLst/>
          </a:prstGeom>
          <a:solidFill>
            <a:srgbClr val="00B0F0"/>
          </a:solidFill>
          <a:ln>
            <a:noFill/>
          </a:ln>
        </p:spPr>
      </p:pic>
      <p:pic>
        <p:nvPicPr>
          <p:cNvPr id="123" name="Google Shape;612;p25">
            <a:extLst>
              <a:ext uri="{FF2B5EF4-FFF2-40B4-BE49-F238E27FC236}">
                <a16:creationId xmlns:a16="http://schemas.microsoft.com/office/drawing/2014/main" id="{3AAE5438-365A-4D49-B0D9-3ADA29CF2AB5}"/>
              </a:ext>
            </a:extLst>
          </p:cNvPr>
          <p:cNvPicPr preferRelativeResize="0"/>
          <p:nvPr/>
        </p:nvPicPr>
        <p:blipFill rotWithShape="1">
          <a:blip r:embed="rId4">
            <a:alphaModFix/>
          </a:blip>
          <a:srcRect/>
          <a:stretch/>
        </p:blipFill>
        <p:spPr>
          <a:xfrm>
            <a:off x="3084948" y="6244738"/>
            <a:ext cx="127423" cy="160857"/>
          </a:xfrm>
          <a:prstGeom prst="rect">
            <a:avLst/>
          </a:prstGeom>
          <a:solidFill>
            <a:srgbClr val="00B0F0"/>
          </a:solidFill>
          <a:ln>
            <a:noFill/>
          </a:ln>
        </p:spPr>
      </p:pic>
      <p:pic>
        <p:nvPicPr>
          <p:cNvPr id="124" name="Google Shape;612;p25">
            <a:extLst>
              <a:ext uri="{FF2B5EF4-FFF2-40B4-BE49-F238E27FC236}">
                <a16:creationId xmlns:a16="http://schemas.microsoft.com/office/drawing/2014/main" id="{2E2EF155-CEA3-448E-8258-ADA643A39777}"/>
              </a:ext>
            </a:extLst>
          </p:cNvPr>
          <p:cNvPicPr preferRelativeResize="0"/>
          <p:nvPr/>
        </p:nvPicPr>
        <p:blipFill rotWithShape="1">
          <a:blip r:embed="rId4">
            <a:alphaModFix/>
          </a:blip>
          <a:srcRect/>
          <a:stretch/>
        </p:blipFill>
        <p:spPr>
          <a:xfrm>
            <a:off x="3084948" y="6458361"/>
            <a:ext cx="127423" cy="160857"/>
          </a:xfrm>
          <a:prstGeom prst="rect">
            <a:avLst/>
          </a:prstGeom>
          <a:solidFill>
            <a:srgbClr val="00B0F0"/>
          </a:solidFill>
          <a:ln>
            <a:noFill/>
          </a:ln>
        </p:spPr>
      </p:pic>
      <p:pic>
        <p:nvPicPr>
          <p:cNvPr id="125" name="Google Shape;612;p25">
            <a:extLst>
              <a:ext uri="{FF2B5EF4-FFF2-40B4-BE49-F238E27FC236}">
                <a16:creationId xmlns:a16="http://schemas.microsoft.com/office/drawing/2014/main" id="{DC0B3045-BC3F-4ADC-8706-A322B04D7380}"/>
              </a:ext>
            </a:extLst>
          </p:cNvPr>
          <p:cNvPicPr preferRelativeResize="0"/>
          <p:nvPr/>
        </p:nvPicPr>
        <p:blipFill rotWithShape="1">
          <a:blip r:embed="rId4">
            <a:alphaModFix/>
          </a:blip>
          <a:srcRect/>
          <a:stretch/>
        </p:blipFill>
        <p:spPr>
          <a:xfrm>
            <a:off x="5387453" y="5618833"/>
            <a:ext cx="127423" cy="160857"/>
          </a:xfrm>
          <a:prstGeom prst="rect">
            <a:avLst/>
          </a:prstGeom>
          <a:solidFill>
            <a:srgbClr val="00B0F0"/>
          </a:solidFill>
          <a:ln>
            <a:noFill/>
          </a:ln>
        </p:spPr>
      </p:pic>
      <p:pic>
        <p:nvPicPr>
          <p:cNvPr id="126" name="Google Shape;612;p25">
            <a:extLst>
              <a:ext uri="{FF2B5EF4-FFF2-40B4-BE49-F238E27FC236}">
                <a16:creationId xmlns:a16="http://schemas.microsoft.com/office/drawing/2014/main" id="{C45B9AE3-4F6D-4F60-ACC0-0DFA2B88AE2F}"/>
              </a:ext>
            </a:extLst>
          </p:cNvPr>
          <p:cNvPicPr preferRelativeResize="0"/>
          <p:nvPr/>
        </p:nvPicPr>
        <p:blipFill rotWithShape="1">
          <a:blip r:embed="rId4">
            <a:alphaModFix/>
          </a:blip>
          <a:srcRect/>
          <a:stretch/>
        </p:blipFill>
        <p:spPr>
          <a:xfrm>
            <a:off x="807369" y="4784631"/>
            <a:ext cx="127423" cy="160857"/>
          </a:xfrm>
          <a:prstGeom prst="rect">
            <a:avLst/>
          </a:prstGeom>
          <a:solidFill>
            <a:srgbClr val="00B0F0"/>
          </a:solidFill>
          <a:ln>
            <a:noFill/>
          </a:ln>
        </p:spPr>
      </p:pic>
      <p:pic>
        <p:nvPicPr>
          <p:cNvPr id="127" name="Picture 126">
            <a:extLst>
              <a:ext uri="{FF2B5EF4-FFF2-40B4-BE49-F238E27FC236}">
                <a16:creationId xmlns:a16="http://schemas.microsoft.com/office/drawing/2014/main" id="{AE20AC83-E3B8-43D2-AACD-4AF39C29313A}"/>
              </a:ext>
            </a:extLst>
          </p:cNvPr>
          <p:cNvPicPr>
            <a:picLocks/>
          </p:cNvPicPr>
          <p:nvPr/>
        </p:nvPicPr>
        <p:blipFill rotWithShape="1">
          <a:blip r:embed="rId5">
            <a:alphaModFix/>
            <a:extLst>
              <a:ext uri="{28A0092B-C50C-407E-A947-70E740481C1C}">
                <a14:useLocalDpi xmlns:a14="http://schemas.microsoft.com/office/drawing/2010/main" val="0"/>
              </a:ext>
            </a:extLst>
          </a:blip>
          <a:srcRect l="39021" r="5637"/>
          <a:stretch/>
        </p:blipFill>
        <p:spPr>
          <a:xfrm>
            <a:off x="9855902" y="2561157"/>
            <a:ext cx="1645920" cy="1643744"/>
          </a:xfrm>
          <a:prstGeom prst="roundRect">
            <a:avLst/>
          </a:prstGeom>
          <a:ln w="38100">
            <a:noFill/>
          </a:ln>
        </p:spPr>
      </p:pic>
      <p:sp>
        <p:nvSpPr>
          <p:cNvPr id="128" name="TextBox 127">
            <a:extLst>
              <a:ext uri="{FF2B5EF4-FFF2-40B4-BE49-F238E27FC236}">
                <a16:creationId xmlns:a16="http://schemas.microsoft.com/office/drawing/2014/main" id="{DA52BC46-9028-47F8-9D2A-75004EE776C4}"/>
              </a:ext>
            </a:extLst>
          </p:cNvPr>
          <p:cNvSpPr txBox="1"/>
          <p:nvPr/>
        </p:nvSpPr>
        <p:spPr>
          <a:xfrm>
            <a:off x="10027557" y="4396708"/>
            <a:ext cx="1397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52 </a:t>
            </a:r>
            <a:r>
              <a:rPr kumimoji="0" lang="ru-R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раза в год</a:t>
            </a:r>
            <a:endParaRPr kumimoji="0" lang="en-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7896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9">
            <a:extLst>
              <a:ext uri="{FF2B5EF4-FFF2-40B4-BE49-F238E27FC236}">
                <a16:creationId xmlns:a16="http://schemas.microsoft.com/office/drawing/2014/main" id="{DA5FA113-79F6-4298-9D3F-E08A4F43E7D5}"/>
              </a:ext>
            </a:extLst>
          </p:cNvPr>
          <p:cNvSpPr>
            <a:spLocks noGrp="1"/>
          </p:cNvSpPr>
          <p:nvPr>
            <p:ph type="title"/>
          </p:nvPr>
        </p:nvSpPr>
        <p:spPr/>
        <p:txBody>
          <a:bodyPr>
            <a:normAutofit fontScale="90000"/>
          </a:bodyPr>
          <a:lstStyle/>
          <a:p>
            <a:r>
              <a:rPr lang="ru-RU" altLang="en-US" dirty="0">
                <a:latin typeface="Arial" panose="020B0604020202020204" pitchFamily="34" charset="0"/>
                <a:cs typeface="Arial" panose="020B0604020202020204" pitchFamily="34" charset="0"/>
              </a:rPr>
              <a:t>Профилактика </a:t>
            </a:r>
            <a:r>
              <a:rPr lang="ru-RU" altLang="en-US" dirty="0" err="1">
                <a:latin typeface="Arial" panose="020B0604020202020204" pitchFamily="34" charset="0"/>
                <a:cs typeface="Arial" panose="020B0604020202020204" pitchFamily="34" charset="0"/>
              </a:rPr>
              <a:t>эмицизумабом</a:t>
            </a:r>
            <a:r>
              <a:rPr lang="ru-RU" altLang="en-US" dirty="0">
                <a:latin typeface="Arial" panose="020B0604020202020204" pitchFamily="34" charset="0"/>
                <a:cs typeface="Arial" panose="020B0604020202020204" pitchFamily="34" charset="0"/>
              </a:rPr>
              <a:t> (ПК)</a:t>
            </a:r>
            <a:r>
              <a:rPr lang="en-US" altLang="en-US" dirty="0">
                <a:latin typeface="Arial" panose="020B0604020202020204" pitchFamily="34" charset="0"/>
                <a:cs typeface="Arial" panose="020B0604020202020204" pitchFamily="34" charset="0"/>
              </a:rPr>
              <a:t> </a:t>
            </a:r>
            <a:br>
              <a:rPr lang="ru-RU" altLang="en-US" dirty="0">
                <a:latin typeface="Arial" panose="020B0604020202020204" pitchFamily="34" charset="0"/>
                <a:cs typeface="Arial" panose="020B0604020202020204" pitchFamily="34" charset="0"/>
              </a:rPr>
            </a:br>
            <a:r>
              <a:rPr lang="ru-RU" alt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&gt;90% </a:t>
            </a:r>
            <a:r>
              <a:rPr lang="en-US" sz="2400" dirty="0">
                <a:latin typeface="Arial" panose="020B0604020202020204" pitchFamily="34" charset="0"/>
                <a:cs typeface="Arial" panose="020B0604020202020204" pitchFamily="34" charset="0"/>
                <a:sym typeface="Wingdings" panose="05000000000000000000" pitchFamily="2" charset="2"/>
              </a:rPr>
              <a:t></a:t>
            </a:r>
            <a:r>
              <a:rPr lang="en-US" sz="24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числа кровотечений </a:t>
            </a:r>
            <a:r>
              <a:rPr lang="en-US" sz="2400" dirty="0">
                <a:latin typeface="Arial" panose="020B0604020202020204" pitchFamily="34" charset="0"/>
                <a:cs typeface="Arial" panose="020B0604020202020204" pitchFamily="34" charset="0"/>
              </a:rPr>
              <a:t>(</a:t>
            </a:r>
            <a:r>
              <a:rPr lang="ru-RU" sz="2400" dirty="0">
                <a:latin typeface="Arial" panose="020B0604020202020204" pitchFamily="34" charset="0"/>
                <a:cs typeface="Arial" panose="020B0604020202020204" pitchFamily="34" charset="0"/>
              </a:rPr>
              <a:t>в сравнении с лечением по требованию</a:t>
            </a:r>
            <a:r>
              <a:rPr lang="en-US" sz="2400" dirty="0">
                <a:latin typeface="Arial" panose="020B0604020202020204" pitchFamily="34" charset="0"/>
                <a:cs typeface="Arial" panose="020B0604020202020204" pitchFamily="34" charset="0"/>
              </a:rPr>
              <a:t>)</a:t>
            </a:r>
            <a:endParaRPr lang="en-CA" b="1"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CDF4686C-48BA-4B33-B221-2784A3A8406B}"/>
              </a:ext>
            </a:extLst>
          </p:cNvPr>
          <p:cNvGrpSpPr/>
          <p:nvPr/>
        </p:nvGrpSpPr>
        <p:grpSpPr>
          <a:xfrm>
            <a:off x="690178" y="1331284"/>
            <a:ext cx="9022714" cy="5368602"/>
            <a:chOff x="994978" y="1331284"/>
            <a:chExt cx="9022714" cy="5368602"/>
          </a:xfrm>
        </p:grpSpPr>
        <p:pic>
          <p:nvPicPr>
            <p:cNvPr id="38" name="Content Placeholder 3">
              <a:extLst>
                <a:ext uri="{FF2B5EF4-FFF2-40B4-BE49-F238E27FC236}">
                  <a16:creationId xmlns:a16="http://schemas.microsoft.com/office/drawing/2014/main" id="{F5C92A8A-75C8-4361-9BD5-AF3100A9530E}"/>
                </a:ext>
              </a:extLst>
            </p:cNvPr>
            <p:cNvPicPr>
              <a:picLocks noChangeAspect="1"/>
            </p:cNvPicPr>
            <p:nvPr/>
          </p:nvPicPr>
          <p:blipFill rotWithShape="1">
            <a:blip r:embed="rId3">
              <a:extLst>
                <a:ext uri="{28A0092B-C50C-407E-A947-70E740481C1C}">
                  <a14:useLocalDpi xmlns:a14="http://schemas.microsoft.com/office/drawing/2010/main" val="0"/>
                </a:ext>
              </a:extLst>
            </a:blip>
            <a:srcRect l="3248" t="17804" r="2784" b="9818"/>
            <a:stretch/>
          </p:blipFill>
          <p:spPr>
            <a:xfrm>
              <a:off x="994978" y="1331284"/>
              <a:ext cx="9022714" cy="5368602"/>
            </a:xfrm>
            <a:prstGeom prst="rect">
              <a:avLst/>
            </a:prstGeom>
          </p:spPr>
        </p:pic>
        <p:pic>
          <p:nvPicPr>
            <p:cNvPr id="39" name="Google Shape;612;p25">
              <a:extLst>
                <a:ext uri="{FF2B5EF4-FFF2-40B4-BE49-F238E27FC236}">
                  <a16:creationId xmlns:a16="http://schemas.microsoft.com/office/drawing/2014/main" id="{C0F8396C-E095-4303-9196-B43F3B81AC7A}"/>
                </a:ext>
              </a:extLst>
            </p:cNvPr>
            <p:cNvPicPr preferRelativeResize="0"/>
            <p:nvPr/>
          </p:nvPicPr>
          <p:blipFill rotWithShape="1">
            <a:blip r:embed="rId4">
              <a:alphaModFix/>
            </a:blip>
            <a:srcRect/>
            <a:stretch/>
          </p:blipFill>
          <p:spPr>
            <a:xfrm>
              <a:off x="1119092" y="2097880"/>
              <a:ext cx="127423" cy="160857"/>
            </a:xfrm>
            <a:prstGeom prst="rect">
              <a:avLst/>
            </a:prstGeom>
            <a:solidFill>
              <a:srgbClr val="00B0F0"/>
            </a:solidFill>
            <a:ln>
              <a:noFill/>
            </a:ln>
          </p:spPr>
        </p:pic>
        <p:pic>
          <p:nvPicPr>
            <p:cNvPr id="41" name="Google Shape;612;p25">
              <a:extLst>
                <a:ext uri="{FF2B5EF4-FFF2-40B4-BE49-F238E27FC236}">
                  <a16:creationId xmlns:a16="http://schemas.microsoft.com/office/drawing/2014/main" id="{5CDB8179-14C5-49C6-AE58-4F7933CDCEBB}"/>
                </a:ext>
              </a:extLst>
            </p:cNvPr>
            <p:cNvPicPr preferRelativeResize="0"/>
            <p:nvPr/>
          </p:nvPicPr>
          <p:blipFill rotWithShape="1">
            <a:blip r:embed="rId4">
              <a:alphaModFix/>
            </a:blip>
            <a:srcRect/>
            <a:stretch/>
          </p:blipFill>
          <p:spPr>
            <a:xfrm>
              <a:off x="1119092" y="2525816"/>
              <a:ext cx="127423" cy="160857"/>
            </a:xfrm>
            <a:prstGeom prst="rect">
              <a:avLst/>
            </a:prstGeom>
            <a:solidFill>
              <a:srgbClr val="00B0F0"/>
            </a:solidFill>
            <a:ln>
              <a:noFill/>
            </a:ln>
          </p:spPr>
        </p:pic>
        <p:pic>
          <p:nvPicPr>
            <p:cNvPr id="42" name="Google Shape;612;p25">
              <a:extLst>
                <a:ext uri="{FF2B5EF4-FFF2-40B4-BE49-F238E27FC236}">
                  <a16:creationId xmlns:a16="http://schemas.microsoft.com/office/drawing/2014/main" id="{23270583-C2A7-4807-A6D8-969399039AA8}"/>
                </a:ext>
              </a:extLst>
            </p:cNvPr>
            <p:cNvPicPr preferRelativeResize="0"/>
            <p:nvPr/>
          </p:nvPicPr>
          <p:blipFill rotWithShape="1">
            <a:blip r:embed="rId4">
              <a:alphaModFix/>
            </a:blip>
            <a:srcRect/>
            <a:stretch/>
          </p:blipFill>
          <p:spPr>
            <a:xfrm>
              <a:off x="3389748" y="2115965"/>
              <a:ext cx="127423" cy="160857"/>
            </a:xfrm>
            <a:prstGeom prst="rect">
              <a:avLst/>
            </a:prstGeom>
            <a:solidFill>
              <a:srgbClr val="00B0F0"/>
            </a:solidFill>
            <a:ln>
              <a:noFill/>
            </a:ln>
          </p:spPr>
        </p:pic>
        <p:pic>
          <p:nvPicPr>
            <p:cNvPr id="43" name="Google Shape;612;p25">
              <a:extLst>
                <a:ext uri="{FF2B5EF4-FFF2-40B4-BE49-F238E27FC236}">
                  <a16:creationId xmlns:a16="http://schemas.microsoft.com/office/drawing/2014/main" id="{3858336B-2B36-4A41-B9F5-00F0C3C220DE}"/>
                </a:ext>
              </a:extLst>
            </p:cNvPr>
            <p:cNvPicPr preferRelativeResize="0"/>
            <p:nvPr/>
          </p:nvPicPr>
          <p:blipFill rotWithShape="1">
            <a:blip r:embed="rId4">
              <a:alphaModFix/>
            </a:blip>
            <a:srcRect/>
            <a:stretch/>
          </p:blipFill>
          <p:spPr>
            <a:xfrm>
              <a:off x="3389748" y="2552210"/>
              <a:ext cx="127423" cy="160857"/>
            </a:xfrm>
            <a:prstGeom prst="rect">
              <a:avLst/>
            </a:prstGeom>
            <a:solidFill>
              <a:srgbClr val="00B0F0"/>
            </a:solidFill>
            <a:ln>
              <a:noFill/>
            </a:ln>
          </p:spPr>
        </p:pic>
        <p:pic>
          <p:nvPicPr>
            <p:cNvPr id="44" name="Google Shape;612;p25">
              <a:extLst>
                <a:ext uri="{FF2B5EF4-FFF2-40B4-BE49-F238E27FC236}">
                  <a16:creationId xmlns:a16="http://schemas.microsoft.com/office/drawing/2014/main" id="{7233EA03-2702-4AA4-A558-E95771193221}"/>
                </a:ext>
              </a:extLst>
            </p:cNvPr>
            <p:cNvPicPr preferRelativeResize="0"/>
            <p:nvPr/>
          </p:nvPicPr>
          <p:blipFill rotWithShape="1">
            <a:blip r:embed="rId4">
              <a:alphaModFix/>
            </a:blip>
            <a:srcRect/>
            <a:stretch/>
          </p:blipFill>
          <p:spPr>
            <a:xfrm>
              <a:off x="5692253" y="1905314"/>
              <a:ext cx="127423" cy="160857"/>
            </a:xfrm>
            <a:prstGeom prst="rect">
              <a:avLst/>
            </a:prstGeom>
            <a:solidFill>
              <a:srgbClr val="00B0F0"/>
            </a:solidFill>
            <a:ln>
              <a:noFill/>
            </a:ln>
          </p:spPr>
        </p:pic>
        <p:pic>
          <p:nvPicPr>
            <p:cNvPr id="45" name="Google Shape;612;p25">
              <a:extLst>
                <a:ext uri="{FF2B5EF4-FFF2-40B4-BE49-F238E27FC236}">
                  <a16:creationId xmlns:a16="http://schemas.microsoft.com/office/drawing/2014/main" id="{02FB4D20-566A-4754-A822-F28320C2731F}"/>
                </a:ext>
              </a:extLst>
            </p:cNvPr>
            <p:cNvPicPr preferRelativeResize="0"/>
            <p:nvPr/>
          </p:nvPicPr>
          <p:blipFill rotWithShape="1">
            <a:blip r:embed="rId4">
              <a:alphaModFix/>
            </a:blip>
            <a:srcRect/>
            <a:stretch/>
          </p:blipFill>
          <p:spPr>
            <a:xfrm>
              <a:off x="5692253" y="2329634"/>
              <a:ext cx="127423" cy="160857"/>
            </a:xfrm>
            <a:prstGeom prst="rect">
              <a:avLst/>
            </a:prstGeom>
            <a:solidFill>
              <a:srgbClr val="00B0F0"/>
            </a:solidFill>
            <a:ln>
              <a:noFill/>
            </a:ln>
          </p:spPr>
        </p:pic>
        <p:pic>
          <p:nvPicPr>
            <p:cNvPr id="46" name="Google Shape;612;p25">
              <a:extLst>
                <a:ext uri="{FF2B5EF4-FFF2-40B4-BE49-F238E27FC236}">
                  <a16:creationId xmlns:a16="http://schemas.microsoft.com/office/drawing/2014/main" id="{55EA9668-505F-41DC-8438-D94018648C0F}"/>
                </a:ext>
              </a:extLst>
            </p:cNvPr>
            <p:cNvPicPr preferRelativeResize="0"/>
            <p:nvPr/>
          </p:nvPicPr>
          <p:blipFill rotWithShape="1">
            <a:blip r:embed="rId4">
              <a:alphaModFix/>
            </a:blip>
            <a:srcRect/>
            <a:stretch/>
          </p:blipFill>
          <p:spPr>
            <a:xfrm>
              <a:off x="1105238" y="6029549"/>
              <a:ext cx="127423" cy="160857"/>
            </a:xfrm>
            <a:prstGeom prst="rect">
              <a:avLst/>
            </a:prstGeom>
            <a:solidFill>
              <a:srgbClr val="00B0F0"/>
            </a:solidFill>
            <a:ln>
              <a:noFill/>
            </a:ln>
          </p:spPr>
        </p:pic>
        <p:pic>
          <p:nvPicPr>
            <p:cNvPr id="47" name="Google Shape;612;p25">
              <a:extLst>
                <a:ext uri="{FF2B5EF4-FFF2-40B4-BE49-F238E27FC236}">
                  <a16:creationId xmlns:a16="http://schemas.microsoft.com/office/drawing/2014/main" id="{01F9DFDC-0556-47E3-BFF6-31FB8AC32F42}"/>
                </a:ext>
              </a:extLst>
            </p:cNvPr>
            <p:cNvPicPr preferRelativeResize="0"/>
            <p:nvPr/>
          </p:nvPicPr>
          <p:blipFill rotWithShape="1">
            <a:blip r:embed="rId4">
              <a:alphaModFix/>
            </a:blip>
            <a:srcRect/>
            <a:stretch/>
          </p:blipFill>
          <p:spPr>
            <a:xfrm>
              <a:off x="7969773" y="2112047"/>
              <a:ext cx="127423" cy="160857"/>
            </a:xfrm>
            <a:prstGeom prst="rect">
              <a:avLst/>
            </a:prstGeom>
            <a:solidFill>
              <a:srgbClr val="00B0F0"/>
            </a:solidFill>
            <a:ln>
              <a:noFill/>
            </a:ln>
          </p:spPr>
        </p:pic>
        <p:pic>
          <p:nvPicPr>
            <p:cNvPr id="48" name="Google Shape;612;p25">
              <a:extLst>
                <a:ext uri="{FF2B5EF4-FFF2-40B4-BE49-F238E27FC236}">
                  <a16:creationId xmlns:a16="http://schemas.microsoft.com/office/drawing/2014/main" id="{E324760E-F3DF-4CFA-A2B7-BC5560E81552}"/>
                </a:ext>
              </a:extLst>
            </p:cNvPr>
            <p:cNvPicPr preferRelativeResize="0"/>
            <p:nvPr/>
          </p:nvPicPr>
          <p:blipFill rotWithShape="1">
            <a:blip r:embed="rId4">
              <a:alphaModFix/>
            </a:blip>
            <a:srcRect/>
            <a:stretch/>
          </p:blipFill>
          <p:spPr>
            <a:xfrm>
              <a:off x="7969773" y="2526124"/>
              <a:ext cx="127423" cy="160857"/>
            </a:xfrm>
            <a:prstGeom prst="rect">
              <a:avLst/>
            </a:prstGeom>
            <a:solidFill>
              <a:srgbClr val="00B0F0"/>
            </a:solidFill>
            <a:ln>
              <a:noFill/>
            </a:ln>
          </p:spPr>
        </p:pic>
        <p:pic>
          <p:nvPicPr>
            <p:cNvPr id="49" name="Google Shape;612;p25">
              <a:extLst>
                <a:ext uri="{FF2B5EF4-FFF2-40B4-BE49-F238E27FC236}">
                  <a16:creationId xmlns:a16="http://schemas.microsoft.com/office/drawing/2014/main" id="{F939B813-BA20-415D-98B2-C062B2335311}"/>
                </a:ext>
              </a:extLst>
            </p:cNvPr>
            <p:cNvPicPr preferRelativeResize="0"/>
            <p:nvPr/>
          </p:nvPicPr>
          <p:blipFill rotWithShape="1">
            <a:blip r:embed="rId4">
              <a:alphaModFix/>
            </a:blip>
            <a:srcRect/>
            <a:stretch/>
          </p:blipFill>
          <p:spPr>
            <a:xfrm>
              <a:off x="1119092" y="3986582"/>
              <a:ext cx="127423" cy="160857"/>
            </a:xfrm>
            <a:prstGeom prst="rect">
              <a:avLst/>
            </a:prstGeom>
            <a:solidFill>
              <a:srgbClr val="00B0F0"/>
            </a:solidFill>
            <a:ln>
              <a:noFill/>
            </a:ln>
          </p:spPr>
        </p:pic>
        <p:pic>
          <p:nvPicPr>
            <p:cNvPr id="50" name="Google Shape;612;p25">
              <a:extLst>
                <a:ext uri="{FF2B5EF4-FFF2-40B4-BE49-F238E27FC236}">
                  <a16:creationId xmlns:a16="http://schemas.microsoft.com/office/drawing/2014/main" id="{48B413B3-7D3F-4310-9CD7-C77D60AA2C84}"/>
                </a:ext>
              </a:extLst>
            </p:cNvPr>
            <p:cNvPicPr preferRelativeResize="0"/>
            <p:nvPr/>
          </p:nvPicPr>
          <p:blipFill rotWithShape="1">
            <a:blip r:embed="rId4">
              <a:alphaModFix/>
            </a:blip>
            <a:srcRect/>
            <a:stretch/>
          </p:blipFill>
          <p:spPr>
            <a:xfrm>
              <a:off x="3389748" y="3993285"/>
              <a:ext cx="127423" cy="160857"/>
            </a:xfrm>
            <a:prstGeom prst="rect">
              <a:avLst/>
            </a:prstGeom>
            <a:solidFill>
              <a:srgbClr val="00B0F0"/>
            </a:solidFill>
            <a:ln>
              <a:noFill/>
            </a:ln>
          </p:spPr>
        </p:pic>
        <p:pic>
          <p:nvPicPr>
            <p:cNvPr id="51" name="Google Shape;612;p25">
              <a:extLst>
                <a:ext uri="{FF2B5EF4-FFF2-40B4-BE49-F238E27FC236}">
                  <a16:creationId xmlns:a16="http://schemas.microsoft.com/office/drawing/2014/main" id="{D40123C8-D64D-46E2-BE3E-4E8064504B6C}"/>
                </a:ext>
              </a:extLst>
            </p:cNvPr>
            <p:cNvPicPr preferRelativeResize="0"/>
            <p:nvPr/>
          </p:nvPicPr>
          <p:blipFill rotWithShape="1">
            <a:blip r:embed="rId4">
              <a:alphaModFix/>
            </a:blip>
            <a:srcRect/>
            <a:stretch/>
          </p:blipFill>
          <p:spPr>
            <a:xfrm>
              <a:off x="3389748" y="4407629"/>
              <a:ext cx="127423" cy="160857"/>
            </a:xfrm>
            <a:prstGeom prst="rect">
              <a:avLst/>
            </a:prstGeom>
            <a:solidFill>
              <a:srgbClr val="00B0F0"/>
            </a:solidFill>
            <a:ln>
              <a:noFill/>
            </a:ln>
          </p:spPr>
        </p:pic>
        <p:pic>
          <p:nvPicPr>
            <p:cNvPr id="52" name="Google Shape;612;p25">
              <a:extLst>
                <a:ext uri="{FF2B5EF4-FFF2-40B4-BE49-F238E27FC236}">
                  <a16:creationId xmlns:a16="http://schemas.microsoft.com/office/drawing/2014/main" id="{399D3376-FD86-4D54-BC86-FEE5C571390E}"/>
                </a:ext>
              </a:extLst>
            </p:cNvPr>
            <p:cNvPicPr preferRelativeResize="0"/>
            <p:nvPr/>
          </p:nvPicPr>
          <p:blipFill rotWithShape="1">
            <a:blip r:embed="rId4">
              <a:alphaModFix/>
            </a:blip>
            <a:srcRect/>
            <a:stretch/>
          </p:blipFill>
          <p:spPr>
            <a:xfrm>
              <a:off x="5692253" y="3958647"/>
              <a:ext cx="127423" cy="160857"/>
            </a:xfrm>
            <a:prstGeom prst="rect">
              <a:avLst/>
            </a:prstGeom>
            <a:solidFill>
              <a:srgbClr val="00B0F0"/>
            </a:solidFill>
            <a:ln>
              <a:noFill/>
            </a:ln>
          </p:spPr>
        </p:pic>
        <p:pic>
          <p:nvPicPr>
            <p:cNvPr id="53" name="Google Shape;612;p25">
              <a:extLst>
                <a:ext uri="{FF2B5EF4-FFF2-40B4-BE49-F238E27FC236}">
                  <a16:creationId xmlns:a16="http://schemas.microsoft.com/office/drawing/2014/main" id="{FFA20D6D-CDFA-4119-834E-C5DC3BBC82BF}"/>
                </a:ext>
              </a:extLst>
            </p:cNvPr>
            <p:cNvPicPr preferRelativeResize="0"/>
            <p:nvPr/>
          </p:nvPicPr>
          <p:blipFill rotWithShape="1">
            <a:blip r:embed="rId4">
              <a:alphaModFix/>
            </a:blip>
            <a:srcRect/>
            <a:stretch/>
          </p:blipFill>
          <p:spPr>
            <a:xfrm>
              <a:off x="5692253" y="4396708"/>
              <a:ext cx="127423" cy="160857"/>
            </a:xfrm>
            <a:prstGeom prst="rect">
              <a:avLst/>
            </a:prstGeom>
            <a:solidFill>
              <a:srgbClr val="00B0F0"/>
            </a:solidFill>
            <a:ln>
              <a:noFill/>
            </a:ln>
          </p:spPr>
        </p:pic>
        <p:pic>
          <p:nvPicPr>
            <p:cNvPr id="55" name="Google Shape;612;p25">
              <a:extLst>
                <a:ext uri="{FF2B5EF4-FFF2-40B4-BE49-F238E27FC236}">
                  <a16:creationId xmlns:a16="http://schemas.microsoft.com/office/drawing/2014/main" id="{CE21708B-22FF-4A17-8B4B-680751E902C5}"/>
                </a:ext>
              </a:extLst>
            </p:cNvPr>
            <p:cNvPicPr preferRelativeResize="0"/>
            <p:nvPr/>
          </p:nvPicPr>
          <p:blipFill rotWithShape="1">
            <a:blip r:embed="rId4">
              <a:alphaModFix/>
            </a:blip>
            <a:srcRect/>
            <a:stretch/>
          </p:blipFill>
          <p:spPr>
            <a:xfrm>
              <a:off x="1105238" y="6479312"/>
              <a:ext cx="127423" cy="160857"/>
            </a:xfrm>
            <a:prstGeom prst="rect">
              <a:avLst/>
            </a:prstGeom>
            <a:solidFill>
              <a:srgbClr val="00B0F0"/>
            </a:solidFill>
            <a:ln>
              <a:noFill/>
            </a:ln>
          </p:spPr>
        </p:pic>
        <p:pic>
          <p:nvPicPr>
            <p:cNvPr id="56" name="Google Shape;612;p25">
              <a:extLst>
                <a:ext uri="{FF2B5EF4-FFF2-40B4-BE49-F238E27FC236}">
                  <a16:creationId xmlns:a16="http://schemas.microsoft.com/office/drawing/2014/main" id="{84552043-E361-404C-A1F7-5E37E7E849F9}"/>
                </a:ext>
              </a:extLst>
            </p:cNvPr>
            <p:cNvPicPr preferRelativeResize="0"/>
            <p:nvPr/>
          </p:nvPicPr>
          <p:blipFill rotWithShape="1">
            <a:blip r:embed="rId4">
              <a:alphaModFix/>
            </a:blip>
            <a:srcRect/>
            <a:stretch/>
          </p:blipFill>
          <p:spPr>
            <a:xfrm>
              <a:off x="7969773" y="3937865"/>
              <a:ext cx="127423" cy="160857"/>
            </a:xfrm>
            <a:prstGeom prst="rect">
              <a:avLst/>
            </a:prstGeom>
            <a:solidFill>
              <a:srgbClr val="00B0F0"/>
            </a:solidFill>
            <a:ln>
              <a:noFill/>
            </a:ln>
          </p:spPr>
        </p:pic>
        <p:pic>
          <p:nvPicPr>
            <p:cNvPr id="60" name="Google Shape;612;p25">
              <a:extLst>
                <a:ext uri="{FF2B5EF4-FFF2-40B4-BE49-F238E27FC236}">
                  <a16:creationId xmlns:a16="http://schemas.microsoft.com/office/drawing/2014/main" id="{F2B919C9-C442-451A-A937-3739D4574E7C}"/>
                </a:ext>
              </a:extLst>
            </p:cNvPr>
            <p:cNvPicPr preferRelativeResize="0"/>
            <p:nvPr/>
          </p:nvPicPr>
          <p:blipFill rotWithShape="1">
            <a:blip r:embed="rId4">
              <a:alphaModFix/>
            </a:blip>
            <a:srcRect/>
            <a:stretch/>
          </p:blipFill>
          <p:spPr>
            <a:xfrm>
              <a:off x="7969773" y="4375146"/>
              <a:ext cx="127423" cy="160857"/>
            </a:xfrm>
            <a:prstGeom prst="rect">
              <a:avLst/>
            </a:prstGeom>
            <a:solidFill>
              <a:srgbClr val="00B0F0"/>
            </a:solidFill>
            <a:ln>
              <a:noFill/>
            </a:ln>
          </p:spPr>
        </p:pic>
        <p:pic>
          <p:nvPicPr>
            <p:cNvPr id="62" name="Google Shape;612;p25">
              <a:extLst>
                <a:ext uri="{FF2B5EF4-FFF2-40B4-BE49-F238E27FC236}">
                  <a16:creationId xmlns:a16="http://schemas.microsoft.com/office/drawing/2014/main" id="{41CD4FE1-03D3-461E-85BA-EF0EC1C19970}"/>
                </a:ext>
              </a:extLst>
            </p:cNvPr>
            <p:cNvPicPr preferRelativeResize="0"/>
            <p:nvPr/>
          </p:nvPicPr>
          <p:blipFill rotWithShape="1">
            <a:blip r:embed="rId4">
              <a:alphaModFix/>
            </a:blip>
            <a:srcRect/>
            <a:stretch/>
          </p:blipFill>
          <p:spPr>
            <a:xfrm>
              <a:off x="5692253" y="2721533"/>
              <a:ext cx="127423" cy="160857"/>
            </a:xfrm>
            <a:prstGeom prst="rect">
              <a:avLst/>
            </a:prstGeom>
            <a:solidFill>
              <a:srgbClr val="00B0F0"/>
            </a:solidFill>
            <a:ln>
              <a:noFill/>
            </a:ln>
          </p:spPr>
        </p:pic>
        <p:pic>
          <p:nvPicPr>
            <p:cNvPr id="63" name="Google Shape;612;p25">
              <a:extLst>
                <a:ext uri="{FF2B5EF4-FFF2-40B4-BE49-F238E27FC236}">
                  <a16:creationId xmlns:a16="http://schemas.microsoft.com/office/drawing/2014/main" id="{D5CE41E0-3A9E-4936-8418-1E431CAC74F8}"/>
                </a:ext>
              </a:extLst>
            </p:cNvPr>
            <p:cNvPicPr preferRelativeResize="0"/>
            <p:nvPr/>
          </p:nvPicPr>
          <p:blipFill rotWithShape="1">
            <a:blip r:embed="rId4">
              <a:alphaModFix/>
            </a:blip>
            <a:srcRect/>
            <a:stretch/>
          </p:blipFill>
          <p:spPr>
            <a:xfrm>
              <a:off x="7964577" y="4791653"/>
              <a:ext cx="127423" cy="160857"/>
            </a:xfrm>
            <a:prstGeom prst="rect">
              <a:avLst/>
            </a:prstGeom>
            <a:solidFill>
              <a:srgbClr val="00B0F0"/>
            </a:solidFill>
            <a:ln>
              <a:noFill/>
            </a:ln>
          </p:spPr>
        </p:pic>
        <p:pic>
          <p:nvPicPr>
            <p:cNvPr id="64" name="Google Shape;612;p25">
              <a:extLst>
                <a:ext uri="{FF2B5EF4-FFF2-40B4-BE49-F238E27FC236}">
                  <a16:creationId xmlns:a16="http://schemas.microsoft.com/office/drawing/2014/main" id="{A1C0EDA1-6CF3-4DC0-B2C8-D70FE05D0A04}"/>
                </a:ext>
              </a:extLst>
            </p:cNvPr>
            <p:cNvPicPr preferRelativeResize="0"/>
            <p:nvPr/>
          </p:nvPicPr>
          <p:blipFill rotWithShape="1">
            <a:blip r:embed="rId4">
              <a:alphaModFix/>
            </a:blip>
            <a:srcRect/>
            <a:stretch/>
          </p:blipFill>
          <p:spPr>
            <a:xfrm>
              <a:off x="1119092" y="4406701"/>
              <a:ext cx="127423" cy="160857"/>
            </a:xfrm>
            <a:prstGeom prst="rect">
              <a:avLst/>
            </a:prstGeom>
            <a:solidFill>
              <a:srgbClr val="00B0F0"/>
            </a:solidFill>
            <a:ln>
              <a:noFill/>
            </a:ln>
          </p:spPr>
        </p:pic>
        <p:pic>
          <p:nvPicPr>
            <p:cNvPr id="65" name="Google Shape;612;p25">
              <a:extLst>
                <a:ext uri="{FF2B5EF4-FFF2-40B4-BE49-F238E27FC236}">
                  <a16:creationId xmlns:a16="http://schemas.microsoft.com/office/drawing/2014/main" id="{FF80E779-464E-44CE-A52F-9D0870D7267B}"/>
                </a:ext>
              </a:extLst>
            </p:cNvPr>
            <p:cNvPicPr preferRelativeResize="0"/>
            <p:nvPr/>
          </p:nvPicPr>
          <p:blipFill rotWithShape="1">
            <a:blip r:embed="rId4">
              <a:alphaModFix/>
            </a:blip>
            <a:srcRect/>
            <a:stretch/>
          </p:blipFill>
          <p:spPr>
            <a:xfrm>
              <a:off x="7969773" y="6028457"/>
              <a:ext cx="127423" cy="160857"/>
            </a:xfrm>
            <a:prstGeom prst="rect">
              <a:avLst/>
            </a:prstGeom>
            <a:solidFill>
              <a:srgbClr val="00B0F0"/>
            </a:solidFill>
            <a:ln>
              <a:noFill/>
            </a:ln>
          </p:spPr>
        </p:pic>
        <p:pic>
          <p:nvPicPr>
            <p:cNvPr id="66" name="Google Shape;612;p25">
              <a:extLst>
                <a:ext uri="{FF2B5EF4-FFF2-40B4-BE49-F238E27FC236}">
                  <a16:creationId xmlns:a16="http://schemas.microsoft.com/office/drawing/2014/main" id="{AB23535E-F11B-446D-8E2B-715886CC002F}"/>
                </a:ext>
              </a:extLst>
            </p:cNvPr>
            <p:cNvPicPr preferRelativeResize="0"/>
            <p:nvPr/>
          </p:nvPicPr>
          <p:blipFill rotWithShape="1">
            <a:blip r:embed="rId4">
              <a:alphaModFix/>
            </a:blip>
            <a:srcRect/>
            <a:stretch/>
          </p:blipFill>
          <p:spPr>
            <a:xfrm>
              <a:off x="7969773" y="6501650"/>
              <a:ext cx="127423" cy="160857"/>
            </a:xfrm>
            <a:prstGeom prst="rect">
              <a:avLst/>
            </a:prstGeom>
            <a:solidFill>
              <a:srgbClr val="00B0F0"/>
            </a:solidFill>
            <a:ln>
              <a:noFill/>
            </a:ln>
          </p:spPr>
        </p:pic>
        <p:pic>
          <p:nvPicPr>
            <p:cNvPr id="67" name="Google Shape;612;p25">
              <a:extLst>
                <a:ext uri="{FF2B5EF4-FFF2-40B4-BE49-F238E27FC236}">
                  <a16:creationId xmlns:a16="http://schemas.microsoft.com/office/drawing/2014/main" id="{A0C909FF-B2BA-4C10-B9FF-A83211E7AE1B}"/>
                </a:ext>
              </a:extLst>
            </p:cNvPr>
            <p:cNvPicPr preferRelativeResize="0"/>
            <p:nvPr/>
          </p:nvPicPr>
          <p:blipFill rotWithShape="1">
            <a:blip r:embed="rId4">
              <a:alphaModFix/>
            </a:blip>
            <a:srcRect/>
            <a:stretch/>
          </p:blipFill>
          <p:spPr>
            <a:xfrm>
              <a:off x="5692253" y="6067135"/>
              <a:ext cx="127423" cy="160857"/>
            </a:xfrm>
            <a:prstGeom prst="rect">
              <a:avLst/>
            </a:prstGeom>
            <a:solidFill>
              <a:srgbClr val="00B0F0"/>
            </a:solidFill>
            <a:ln>
              <a:noFill/>
            </a:ln>
          </p:spPr>
        </p:pic>
        <p:pic>
          <p:nvPicPr>
            <p:cNvPr id="68" name="Google Shape;612;p25">
              <a:extLst>
                <a:ext uri="{FF2B5EF4-FFF2-40B4-BE49-F238E27FC236}">
                  <a16:creationId xmlns:a16="http://schemas.microsoft.com/office/drawing/2014/main" id="{67126367-00D0-44B0-AA9A-975F345D4B4C}"/>
                </a:ext>
              </a:extLst>
            </p:cNvPr>
            <p:cNvPicPr preferRelativeResize="0"/>
            <p:nvPr/>
          </p:nvPicPr>
          <p:blipFill rotWithShape="1">
            <a:blip r:embed="rId4">
              <a:alphaModFix/>
            </a:blip>
            <a:srcRect/>
            <a:stretch/>
          </p:blipFill>
          <p:spPr>
            <a:xfrm>
              <a:off x="5679553" y="6489528"/>
              <a:ext cx="127423" cy="160857"/>
            </a:xfrm>
            <a:prstGeom prst="rect">
              <a:avLst/>
            </a:prstGeom>
            <a:solidFill>
              <a:srgbClr val="00B0F0"/>
            </a:solidFill>
            <a:ln>
              <a:noFill/>
            </a:ln>
          </p:spPr>
        </p:pic>
        <p:pic>
          <p:nvPicPr>
            <p:cNvPr id="69" name="Google Shape;612;p25">
              <a:extLst>
                <a:ext uri="{FF2B5EF4-FFF2-40B4-BE49-F238E27FC236}">
                  <a16:creationId xmlns:a16="http://schemas.microsoft.com/office/drawing/2014/main" id="{AE23636E-FD98-41F0-AD08-A6FADC8CC047}"/>
                </a:ext>
              </a:extLst>
            </p:cNvPr>
            <p:cNvPicPr preferRelativeResize="0"/>
            <p:nvPr/>
          </p:nvPicPr>
          <p:blipFill rotWithShape="1">
            <a:blip r:embed="rId4">
              <a:alphaModFix/>
            </a:blip>
            <a:srcRect/>
            <a:stretch/>
          </p:blipFill>
          <p:spPr>
            <a:xfrm>
              <a:off x="3389748" y="5833889"/>
              <a:ext cx="127423" cy="160857"/>
            </a:xfrm>
            <a:prstGeom prst="rect">
              <a:avLst/>
            </a:prstGeom>
            <a:solidFill>
              <a:srgbClr val="00B0F0"/>
            </a:solidFill>
            <a:ln>
              <a:noFill/>
            </a:ln>
          </p:spPr>
        </p:pic>
        <p:pic>
          <p:nvPicPr>
            <p:cNvPr id="70" name="Google Shape;612;p25">
              <a:extLst>
                <a:ext uri="{FF2B5EF4-FFF2-40B4-BE49-F238E27FC236}">
                  <a16:creationId xmlns:a16="http://schemas.microsoft.com/office/drawing/2014/main" id="{1161DCC9-21A7-45C7-9421-53D5FEE25661}"/>
                </a:ext>
              </a:extLst>
            </p:cNvPr>
            <p:cNvPicPr preferRelativeResize="0"/>
            <p:nvPr/>
          </p:nvPicPr>
          <p:blipFill rotWithShape="1">
            <a:blip r:embed="rId4">
              <a:alphaModFix/>
            </a:blip>
            <a:srcRect/>
            <a:stretch/>
          </p:blipFill>
          <p:spPr>
            <a:xfrm>
              <a:off x="3389748" y="6244738"/>
              <a:ext cx="127423" cy="160857"/>
            </a:xfrm>
            <a:prstGeom prst="rect">
              <a:avLst/>
            </a:prstGeom>
            <a:solidFill>
              <a:srgbClr val="00B0F0"/>
            </a:solidFill>
            <a:ln>
              <a:noFill/>
            </a:ln>
          </p:spPr>
        </p:pic>
        <p:pic>
          <p:nvPicPr>
            <p:cNvPr id="71" name="Google Shape;612;p25">
              <a:extLst>
                <a:ext uri="{FF2B5EF4-FFF2-40B4-BE49-F238E27FC236}">
                  <a16:creationId xmlns:a16="http://schemas.microsoft.com/office/drawing/2014/main" id="{C5A29014-5C4E-4771-BC4E-E739A63D222D}"/>
                </a:ext>
              </a:extLst>
            </p:cNvPr>
            <p:cNvPicPr preferRelativeResize="0"/>
            <p:nvPr/>
          </p:nvPicPr>
          <p:blipFill rotWithShape="1">
            <a:blip r:embed="rId4">
              <a:alphaModFix/>
            </a:blip>
            <a:srcRect/>
            <a:stretch/>
          </p:blipFill>
          <p:spPr>
            <a:xfrm>
              <a:off x="5692253" y="5618833"/>
              <a:ext cx="127423" cy="160857"/>
            </a:xfrm>
            <a:prstGeom prst="rect">
              <a:avLst/>
            </a:prstGeom>
            <a:solidFill>
              <a:srgbClr val="00B0F0"/>
            </a:solidFill>
            <a:ln>
              <a:noFill/>
            </a:ln>
          </p:spPr>
        </p:pic>
        <p:pic>
          <p:nvPicPr>
            <p:cNvPr id="72" name="Google Shape;612;p25">
              <a:extLst>
                <a:ext uri="{FF2B5EF4-FFF2-40B4-BE49-F238E27FC236}">
                  <a16:creationId xmlns:a16="http://schemas.microsoft.com/office/drawing/2014/main" id="{A5EFEBE7-0489-4AB5-8FA6-9EB15041E679}"/>
                </a:ext>
              </a:extLst>
            </p:cNvPr>
            <p:cNvPicPr preferRelativeResize="0"/>
            <p:nvPr/>
          </p:nvPicPr>
          <p:blipFill rotWithShape="1">
            <a:blip r:embed="rId4">
              <a:alphaModFix/>
            </a:blip>
            <a:srcRect/>
            <a:stretch/>
          </p:blipFill>
          <p:spPr>
            <a:xfrm>
              <a:off x="1112169" y="4784631"/>
              <a:ext cx="127423" cy="160857"/>
            </a:xfrm>
            <a:prstGeom prst="rect">
              <a:avLst/>
            </a:prstGeom>
            <a:solidFill>
              <a:srgbClr val="00B0F0"/>
            </a:solidFill>
            <a:ln>
              <a:noFill/>
            </a:ln>
          </p:spPr>
        </p:pic>
      </p:grpSp>
      <p:pic>
        <p:nvPicPr>
          <p:cNvPr id="73" name="Picture 72">
            <a:extLst>
              <a:ext uri="{FF2B5EF4-FFF2-40B4-BE49-F238E27FC236}">
                <a16:creationId xmlns:a16="http://schemas.microsoft.com/office/drawing/2014/main" id="{26B1E377-F46E-435D-8ABF-0D84A8CAA989}"/>
              </a:ext>
            </a:extLst>
          </p:cNvPr>
          <p:cNvPicPr>
            <a:picLocks/>
          </p:cNvPicPr>
          <p:nvPr/>
        </p:nvPicPr>
        <p:blipFill rotWithShape="1">
          <a:blip r:embed="rId5">
            <a:alphaModFix/>
            <a:extLst>
              <a:ext uri="{28A0092B-C50C-407E-A947-70E740481C1C}">
                <a14:useLocalDpi xmlns:a14="http://schemas.microsoft.com/office/drawing/2010/main" val="0"/>
              </a:ext>
            </a:extLst>
          </a:blip>
          <a:srcRect l="39021" r="5637"/>
          <a:stretch/>
        </p:blipFill>
        <p:spPr>
          <a:xfrm>
            <a:off x="9855902" y="2561157"/>
            <a:ext cx="1645920" cy="1643744"/>
          </a:xfrm>
          <a:prstGeom prst="roundRect">
            <a:avLst/>
          </a:prstGeom>
          <a:ln w="38100">
            <a:noFill/>
          </a:ln>
        </p:spPr>
      </p:pic>
      <p:sp>
        <p:nvSpPr>
          <p:cNvPr id="74" name="TextBox 73">
            <a:extLst>
              <a:ext uri="{FF2B5EF4-FFF2-40B4-BE49-F238E27FC236}">
                <a16:creationId xmlns:a16="http://schemas.microsoft.com/office/drawing/2014/main" id="{4B851729-6008-4FC0-B65C-2E83E4A70516}"/>
              </a:ext>
            </a:extLst>
          </p:cNvPr>
          <p:cNvSpPr txBox="1"/>
          <p:nvPr/>
        </p:nvSpPr>
        <p:spPr>
          <a:xfrm>
            <a:off x="10027557" y="4396708"/>
            <a:ext cx="1397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 </a:t>
            </a:r>
            <a:r>
              <a:rPr kumimoji="0" lang="ru-R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раз/год</a:t>
            </a:r>
            <a:endParaRPr kumimoji="0" lang="en-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4241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BB0F82B-824A-49FD-BC57-1DB81336D5B7}"/>
              </a:ext>
            </a:extLst>
          </p:cNvPr>
          <p:cNvSpPr>
            <a:spLocks noGrp="1"/>
          </p:cNvSpPr>
          <p:nvPr>
            <p:ph type="title"/>
          </p:nvPr>
        </p:nvSpPr>
        <p:spPr>
          <a:noFill/>
          <a:ln>
            <a:noFill/>
          </a:ln>
        </p:spPr>
        <p:txBody>
          <a:bodyPr>
            <a:noAutofit/>
          </a:bodyPr>
          <a:lstStyle/>
          <a:p>
            <a:r>
              <a:rPr lang="ru-RU" sz="4000" b="1" dirty="0">
                <a:latin typeface="Arial" panose="020B0604020202020204" pitchFamily="34" charset="0"/>
                <a:cs typeface="Arial" panose="020B0604020202020204" pitchFamily="34" charset="0"/>
              </a:rPr>
              <a:t>Преимущества </a:t>
            </a:r>
            <a:r>
              <a:rPr lang="ru-RU" sz="4000" b="1" dirty="0" err="1">
                <a:latin typeface="Arial" panose="020B0604020202020204" pitchFamily="34" charset="0"/>
                <a:cs typeface="Arial" panose="020B0604020202020204" pitchFamily="34" charset="0"/>
              </a:rPr>
              <a:t>эмицизумаба</a:t>
            </a:r>
            <a:endParaRPr lang="en-CA" sz="40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D22D8DF-9BEA-488E-933C-85D241A5D836}"/>
              </a:ext>
            </a:extLst>
          </p:cNvPr>
          <p:cNvSpPr txBox="1"/>
          <p:nvPr/>
        </p:nvSpPr>
        <p:spPr>
          <a:xfrm>
            <a:off x="3314700" y="5039179"/>
            <a:ext cx="54102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Или их комбинация</a:t>
            </a:r>
            <a:endParaRPr kumimoji="0" lang="en-CA" sz="48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75A9ED1C-C58D-44F8-94F6-09003AD2AE43}"/>
              </a:ext>
            </a:extLst>
          </p:cNvPr>
          <p:cNvSpPr/>
          <p:nvPr/>
        </p:nvSpPr>
        <p:spPr>
          <a:xfrm>
            <a:off x="665842" y="1571625"/>
            <a:ext cx="3467100" cy="2400514"/>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1</a:t>
            </a:r>
            <a:r>
              <a:rPr kumimoji="0" lang="ru-RU"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Меньшее число </a:t>
            </a:r>
            <a:r>
              <a:rPr kumimoji="0" lang="ru-RU" sz="3200" b="1" i="0" u="none" strike="noStrike" kern="1200" cap="none" spc="0" normalizeH="0" baseline="0" noProof="0" dirty="0" err="1">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инфузий</a:t>
            </a:r>
            <a:endParaRPr kumimoji="0" lang="en-CA" sz="5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3418F41-8CB2-4B31-9990-720FBC8B658E}"/>
              </a:ext>
            </a:extLst>
          </p:cNvPr>
          <p:cNvSpPr/>
          <p:nvPr/>
        </p:nvSpPr>
        <p:spPr>
          <a:xfrm>
            <a:off x="8059057" y="1571625"/>
            <a:ext cx="3467100" cy="2400514"/>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3)</a:t>
            </a:r>
            <a:br>
              <a:rPr kumimoji="0" lang="ru-RU"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br>
            <a:r>
              <a:rPr kumimoji="0" lang="ru-RU"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Вводится не внутривенно</a:t>
            </a:r>
            <a:endParaRPr kumimoji="0" lang="en-CA" sz="5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4" name="Rectangle: Rounded Corners 33" descr="A small child sitting on a bed&#10;&#10;Description automatically generated">
            <a:extLst>
              <a:ext uri="{FF2B5EF4-FFF2-40B4-BE49-F238E27FC236}">
                <a16:creationId xmlns:a16="http://schemas.microsoft.com/office/drawing/2014/main" id="{9FEDE961-9913-4AA7-AE07-6476B0D866C4}"/>
              </a:ext>
            </a:extLst>
          </p:cNvPr>
          <p:cNvSpPr/>
          <p:nvPr/>
        </p:nvSpPr>
        <p:spPr>
          <a:xfrm>
            <a:off x="119336" y="4153958"/>
            <a:ext cx="1915725" cy="1915600"/>
          </a:xfrm>
          <a:prstGeom prst="roundRect">
            <a:avLst/>
          </a:prstGeom>
          <a:blipFill rotWithShape="1">
            <a:blip r:embed="rId3"/>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5" name="Rectangle: Rounded Corners 34" descr="A picture containing person, child, young, holding&#10;&#10;Description automatically generated">
            <a:extLst>
              <a:ext uri="{FF2B5EF4-FFF2-40B4-BE49-F238E27FC236}">
                <a16:creationId xmlns:a16="http://schemas.microsoft.com/office/drawing/2014/main" id="{FCE07385-4505-4FD4-AF6B-3D48CBF8C19E}"/>
              </a:ext>
            </a:extLst>
          </p:cNvPr>
          <p:cNvSpPr/>
          <p:nvPr/>
        </p:nvSpPr>
        <p:spPr>
          <a:xfrm>
            <a:off x="9969500" y="349657"/>
            <a:ext cx="1915725" cy="1915600"/>
          </a:xfrm>
          <a:prstGeom prst="roundRect">
            <a:avLst/>
          </a:prstGeom>
          <a:blipFill rotWithShape="1">
            <a:blip r:embed="rId4"/>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6" name="Graphic 35" descr="Checkmark with solid fill">
            <a:extLst>
              <a:ext uri="{FF2B5EF4-FFF2-40B4-BE49-F238E27FC236}">
                <a16:creationId xmlns:a16="http://schemas.microsoft.com/office/drawing/2014/main" id="{12041F54-E28B-49E8-81E8-AB84E394AB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9656" y="3749543"/>
            <a:ext cx="1823943" cy="1823943"/>
          </a:xfrm>
          <a:prstGeom prst="rect">
            <a:avLst/>
          </a:prstGeom>
        </p:spPr>
      </p:pic>
      <p:pic>
        <p:nvPicPr>
          <p:cNvPr id="37" name="Graphic 36" descr="Checkmark with solid fill">
            <a:extLst>
              <a:ext uri="{FF2B5EF4-FFF2-40B4-BE49-F238E27FC236}">
                <a16:creationId xmlns:a16="http://schemas.microsoft.com/office/drawing/2014/main" id="{C7DC89AD-DE5E-4D64-B036-1E409AE864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6264" y="3749542"/>
            <a:ext cx="1823943" cy="1823943"/>
          </a:xfrm>
          <a:prstGeom prst="rect">
            <a:avLst/>
          </a:prstGeom>
        </p:spPr>
      </p:pic>
      <p:pic>
        <p:nvPicPr>
          <p:cNvPr id="38" name="Graphic 37" descr="Checkmark with solid fill">
            <a:extLst>
              <a:ext uri="{FF2B5EF4-FFF2-40B4-BE49-F238E27FC236}">
                <a16:creationId xmlns:a16="http://schemas.microsoft.com/office/drawing/2014/main" id="{E1BC9069-24AE-43CE-BDBF-0D28FDD441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4408" y="3749543"/>
            <a:ext cx="1823943" cy="1823943"/>
          </a:xfrm>
          <a:prstGeom prst="rect">
            <a:avLst/>
          </a:prstGeom>
        </p:spPr>
      </p:pic>
      <p:sp>
        <p:nvSpPr>
          <p:cNvPr id="22" name="TextBox 21">
            <a:extLst>
              <a:ext uri="{FF2B5EF4-FFF2-40B4-BE49-F238E27FC236}">
                <a16:creationId xmlns:a16="http://schemas.microsoft.com/office/drawing/2014/main" id="{4B04970D-54A9-44A0-AE19-93205F2E351D}"/>
              </a:ext>
            </a:extLst>
          </p:cNvPr>
          <p:cNvSpPr txBox="1"/>
          <p:nvPr/>
        </p:nvSpPr>
        <p:spPr>
          <a:xfrm>
            <a:off x="5903912" y="4495359"/>
            <a:ext cx="2619374" cy="52322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Возможно!</a:t>
            </a:r>
            <a:endParaRPr kumimoji="0" lang="en-CA"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 Placeholder 5">
            <a:extLst>
              <a:ext uri="{FF2B5EF4-FFF2-40B4-BE49-F238E27FC236}">
                <a16:creationId xmlns:a16="http://schemas.microsoft.com/office/drawing/2014/main" id="{9342E0D5-AFE9-4A73-BD01-5811F7804D56}"/>
              </a:ext>
            </a:extLst>
          </p:cNvPr>
          <p:cNvSpPr>
            <a:spLocks noGrp="1"/>
          </p:cNvSpPr>
          <p:nvPr>
            <p:ph type="body" sz="quarter" idx="13"/>
          </p:nvPr>
        </p:nvSpPr>
        <p:spPr>
          <a:xfrm>
            <a:off x="838201" y="6356351"/>
            <a:ext cx="9925050" cy="365125"/>
          </a:xfrm>
        </p:spPr>
        <p:txBody>
          <a:bodyPr/>
          <a:lstStyle/>
          <a:p>
            <a:r>
              <a:rPr lang="ru-RU" dirty="0"/>
              <a:t>ВВ</a:t>
            </a:r>
            <a:r>
              <a:rPr lang="en-US" dirty="0"/>
              <a:t>, </a:t>
            </a:r>
            <a:r>
              <a:rPr lang="ru-RU" dirty="0"/>
              <a:t>внутривенно</a:t>
            </a:r>
            <a:endParaRPr lang="en-CA" dirty="0"/>
          </a:p>
        </p:txBody>
      </p:sp>
      <p:sp>
        <p:nvSpPr>
          <p:cNvPr id="32" name="Rectangle 31">
            <a:extLst>
              <a:ext uri="{FF2B5EF4-FFF2-40B4-BE49-F238E27FC236}">
                <a16:creationId xmlns:a16="http://schemas.microsoft.com/office/drawing/2014/main" id="{FE64D764-D2B3-495A-825C-D0FE9E453A91}"/>
              </a:ext>
            </a:extLst>
          </p:cNvPr>
          <p:cNvSpPr/>
          <p:nvPr/>
        </p:nvSpPr>
        <p:spPr>
          <a:xfrm>
            <a:off x="4362450" y="1571625"/>
            <a:ext cx="3467100" cy="2400514"/>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2)</a:t>
            </a:r>
            <a:r>
              <a:rPr kumimoji="0" lang="ru-RU" sz="3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Повышенные остаточные уровни фактора</a:t>
            </a:r>
            <a:endParaRPr kumimoji="0" lang="en-CA" sz="5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74325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4AB32D1C-3BF7-4C1E-964C-BBEAA9BDA999}"/>
              </a:ext>
            </a:extLst>
          </p:cNvPr>
          <p:cNvPicPr>
            <a:picLocks noChangeAspect="1"/>
          </p:cNvPicPr>
          <p:nvPr/>
        </p:nvPicPr>
        <p:blipFill>
          <a:blip r:embed="rId3"/>
          <a:stretch>
            <a:fillRect/>
          </a:stretch>
        </p:blipFill>
        <p:spPr>
          <a:xfrm>
            <a:off x="6896438" y="5233528"/>
            <a:ext cx="2454551" cy="1080000"/>
          </a:xfrm>
          <a:prstGeom prst="rect">
            <a:avLst/>
          </a:prstGeom>
        </p:spPr>
      </p:pic>
      <p:sp>
        <p:nvSpPr>
          <p:cNvPr id="4" name="Rectangle 3">
            <a:extLst>
              <a:ext uri="{FF2B5EF4-FFF2-40B4-BE49-F238E27FC236}">
                <a16:creationId xmlns:a16="http://schemas.microsoft.com/office/drawing/2014/main" id="{3DE939EB-D074-4A6A-A816-345B69A6680D}"/>
              </a:ext>
            </a:extLst>
          </p:cNvPr>
          <p:cNvSpPr/>
          <p:nvPr/>
        </p:nvSpPr>
        <p:spPr>
          <a:xfrm>
            <a:off x="6311900" y="5711438"/>
            <a:ext cx="3039089" cy="617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Title 1">
            <a:extLst>
              <a:ext uri="{FF2B5EF4-FFF2-40B4-BE49-F238E27FC236}">
                <a16:creationId xmlns:a16="http://schemas.microsoft.com/office/drawing/2014/main" id="{8A193379-67A7-470E-AA98-E0E13DD2F546}"/>
              </a:ext>
            </a:extLst>
          </p:cNvPr>
          <p:cNvSpPr txBox="1">
            <a:spLocks/>
          </p:cNvSpPr>
          <p:nvPr/>
        </p:nvSpPr>
        <p:spPr>
          <a:xfrm>
            <a:off x="4320874" y="1500038"/>
            <a:ext cx="7381284" cy="4689795"/>
          </a:xfrm>
          <a:prstGeom prst="rect">
            <a:avLst/>
          </a:prstGeom>
          <a:solidFill>
            <a:schemeClr val="bg1"/>
          </a:solidFill>
          <a:ln>
            <a:noFill/>
          </a:ln>
        </p:spPr>
        <p:txBody>
          <a:bodyPr anchor="ctr"/>
          <a:lstStyle>
            <a:lvl1pPr algn="l" defTabSz="457200" rtl="0" eaLnBrk="1" latinLnBrk="0" hangingPunct="1">
              <a:spcBef>
                <a:spcPct val="0"/>
              </a:spcBef>
              <a:buNone/>
              <a:defRPr sz="2000" b="0" i="0" kern="800" cap="all" spc="300" baseline="0">
                <a:solidFill>
                  <a:schemeClr val="tx1"/>
                </a:solidFill>
                <a:latin typeface="Arial"/>
                <a:ea typeface="+mj-ea"/>
                <a:cs typeface="Arial"/>
              </a:defRPr>
            </a:lvl1pPr>
          </a:lstStyle>
          <a:p>
            <a:pPr marL="0" marR="0" lvl="0" indent="0" algn="l" defTabSz="457200" rtl="0" eaLnBrk="1" fontAlgn="auto" latinLnBrk="0" hangingPunct="1">
              <a:lnSpc>
                <a:spcPct val="150000"/>
              </a:lnSpc>
              <a:spcBef>
                <a:spcPct val="0"/>
              </a:spcBef>
              <a:spcAft>
                <a:spcPts val="0"/>
              </a:spcAft>
              <a:buClrTx/>
              <a:buSzTx/>
              <a:buFontTx/>
              <a:buNone/>
              <a:tabLst/>
              <a:defRPr/>
            </a:pPr>
            <a:r>
              <a:rPr kumimoji="0" lang="ru-RU" sz="2000" b="1" i="1" u="none" strike="noStrike" kern="800" cap="none" spc="30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У пациентов с тяжёлым фенотипом гемофилии A </a:t>
            </a:r>
            <a:r>
              <a:rPr kumimoji="0" lang="ru-RU" sz="2000" b="1" i="1" u="sng" strike="noStrike" kern="800" cap="none" spc="30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БЕЗ ИНГИБИТОРОВ </a:t>
            </a:r>
            <a:r>
              <a:rPr kumimoji="0" lang="ru-RU" sz="2000" b="1" i="1" u="none" strike="noStrike" kern="800" cap="none" spc="30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 </a:t>
            </a:r>
            <a:r>
              <a:rPr kumimoji="0" lang="ru-RU" sz="2000" b="1" i="1" u="none" strike="noStrike" kern="800" cap="none" spc="300" normalizeH="0" baseline="0" noProof="0" dirty="0" err="1">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эмицизумабом</a:t>
            </a:r>
            <a:r>
              <a:rPr kumimoji="0" lang="ru-RU" sz="2000" b="1" i="1" u="none" strike="noStrike" kern="800" cap="none" spc="30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2000" b="1" i="1" u="none" strike="noStrike" kern="800" cap="none" spc="30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предотвращает гемартроз, а также спонтанные и прорывные кровотечения.</a:t>
            </a:r>
            <a:r>
              <a:rPr kumimoji="0" lang="en-CA" sz="2000" b="1" i="1" u="none" strike="noStrike" kern="800" cap="none" spc="30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2000" b="1" i="1" u="none" strike="noStrike" kern="800" cap="none" spc="30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Примечание</a:t>
            </a:r>
            <a:r>
              <a:rPr kumimoji="0" lang="en-CA" sz="2000" b="1" i="1" u="none" strike="noStrike" kern="800" cap="none" spc="30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 </a:t>
            </a:r>
            <a:r>
              <a:rPr kumimoji="0" lang="ru-RU" sz="2000" b="1" i="1" u="none" strike="noStrike" kern="800" cap="none" spc="30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данные о долговременных результатах лечения для пациентов при таком подходе</a:t>
            </a:r>
            <a:r>
              <a:rPr kumimoji="0" lang="en-CA" sz="2000" b="1" i="1" u="none" strike="noStrike" kern="800" cap="none" spc="30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2000" b="1" i="1" u="none" strike="noStrike" kern="800" cap="none" spc="30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ещё следует получить.</a:t>
            </a:r>
            <a:endParaRPr kumimoji="0" lang="en-CA" sz="2000" b="1" i="1" u="none" strike="noStrike" kern="800" cap="none" spc="30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4" name="Title 1">
            <a:extLst>
              <a:ext uri="{FF2B5EF4-FFF2-40B4-BE49-F238E27FC236}">
                <a16:creationId xmlns:a16="http://schemas.microsoft.com/office/drawing/2014/main" id="{745AF8A3-8C06-4CAB-A723-8212070ED506}"/>
              </a:ext>
            </a:extLst>
          </p:cNvPr>
          <p:cNvSpPr txBox="1">
            <a:spLocks/>
          </p:cNvSpPr>
          <p:nvPr/>
        </p:nvSpPr>
        <p:spPr>
          <a:xfrm>
            <a:off x="571501" y="341167"/>
            <a:ext cx="11620501" cy="732770"/>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Профилактика</a:t>
            </a: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rPr>
              <a:t>Теперь не только фактор</a:t>
            </a:r>
            <a:endParaRPr kumimoji="0" lang="en-CA"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8" name="Oval Callout 4">
            <a:extLst>
              <a:ext uri="{FF2B5EF4-FFF2-40B4-BE49-F238E27FC236}">
                <a16:creationId xmlns:a16="http://schemas.microsoft.com/office/drawing/2014/main" id="{4364706C-5683-4F38-81B4-D75116716E2B}"/>
              </a:ext>
            </a:extLst>
          </p:cNvPr>
          <p:cNvSpPr/>
          <p:nvPr/>
        </p:nvSpPr>
        <p:spPr>
          <a:xfrm>
            <a:off x="50800" y="1715274"/>
            <a:ext cx="3441700" cy="3344933"/>
          </a:xfrm>
          <a:prstGeom prst="wedgeEllipseCallout">
            <a:avLst>
              <a:gd name="adj1" fmla="val -47041"/>
              <a:gd name="adj2" fmla="val -83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E76857A-02FD-4520-A39A-775FA1ED5453}"/>
              </a:ext>
            </a:extLst>
          </p:cNvPr>
          <p:cNvSpPr/>
          <p:nvPr/>
        </p:nvSpPr>
        <p:spPr>
          <a:xfrm>
            <a:off x="3562705" y="6334780"/>
            <a:ext cx="6293595" cy="341632"/>
          </a:xfrm>
          <a:prstGeom prst="rect">
            <a:avLst/>
          </a:prstGeom>
        </p:spPr>
        <p:txBody>
          <a:bodyPr vert="horz" lIns="91440" tIns="45720" rIns="9144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Глава 6: Профилактика при гемофилии </a:t>
            </a:r>
            <a:br>
              <a:rPr kumimoji="0" lang="ru-RU" sz="900" b="0" i="0" u="none" strike="noStrike" kern="1200" cap="none" spc="0" normalizeH="0" baseline="0" noProof="0" dirty="0">
                <a:ln>
                  <a:noFill/>
                </a:ln>
                <a:solidFill>
                  <a:prstClr val="black"/>
                </a:solidFill>
                <a:effectLst/>
                <a:uLnTx/>
                <a:uFillTx/>
                <a:latin typeface="Arial"/>
                <a:ea typeface="+mn-ea"/>
                <a:cs typeface="+mn-cs"/>
              </a:rPr>
            </a:br>
            <a:r>
              <a:rPr kumimoji="0" lang="ru-RU" sz="900" b="0" i="0" u="none" strike="noStrike" kern="1200" cap="none" spc="0" normalizeH="0" baseline="0" noProof="0" dirty="0">
                <a:ln>
                  <a:noFill/>
                </a:ln>
                <a:solidFill>
                  <a:prstClr val="black"/>
                </a:solidFill>
                <a:effectLst/>
                <a:uLnTx/>
                <a:uFillTx/>
                <a:latin typeface="Arial"/>
                <a:ea typeface="+mn-ea"/>
                <a:cs typeface="+mn-cs"/>
              </a:rPr>
              <a:t>А. </a:t>
            </a:r>
            <a:r>
              <a:rPr kumimoji="0" lang="ru-RU" sz="900" b="0" i="0" u="none" strike="noStrike" kern="1200" cap="none" spc="0" normalizeH="0" baseline="0" noProof="0" dirty="0" err="1">
                <a:ln>
                  <a:noFill/>
                </a:ln>
                <a:solidFill>
                  <a:prstClr val="black"/>
                </a:solidFill>
                <a:effectLst/>
                <a:uLnTx/>
                <a:uFillTx/>
                <a:latin typeface="Arial"/>
                <a:ea typeface="+mn-ea"/>
                <a:cs typeface="+mn-cs"/>
              </a:rPr>
              <a:t>Шривастава</a:t>
            </a:r>
            <a:r>
              <a:rPr kumimoji="0" lang="ru-RU" sz="900" b="0" i="0" u="none" strike="noStrike" kern="1200" cap="none" spc="0" normalizeH="0" baseline="0" noProof="0" dirty="0">
                <a:ln>
                  <a:noFill/>
                </a:ln>
                <a:solidFill>
                  <a:prstClr val="black"/>
                </a:solidFill>
                <a:effectLst/>
                <a:uLnTx/>
                <a:uFillTx/>
                <a:latin typeface="Arial"/>
                <a:ea typeface="+mn-ea"/>
                <a:cs typeface="+mn-cs"/>
              </a:rPr>
              <a:t> и др., Руководство ВФГ по лечению гемофилии, 3-е издание, </a:t>
            </a: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журнал «Гемофилия»</a:t>
            </a:r>
            <a:r>
              <a:rPr kumimoji="0" lang="en-C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p:txBody>
      </p:sp>
      <p:sp>
        <p:nvSpPr>
          <p:cNvPr id="10" name="TextBox 9">
            <a:extLst>
              <a:ext uri="{FF2B5EF4-FFF2-40B4-BE49-F238E27FC236}">
                <a16:creationId xmlns:a16="http://schemas.microsoft.com/office/drawing/2014/main" id="{4C4BE498-20E3-4765-B30E-9F6C6F55EA06}"/>
              </a:ext>
            </a:extLst>
          </p:cNvPr>
          <p:cNvSpPr txBox="1"/>
          <p:nvPr/>
        </p:nvSpPr>
        <p:spPr>
          <a:xfrm>
            <a:off x="-4885" y="2812836"/>
            <a:ext cx="349738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Руководство ВФГ</a:t>
            </a: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a:t>
            </a: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23362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CA" dirty="0"/>
              <a:t>What is prophylaxis?</a:t>
            </a:r>
          </a:p>
        </p:txBody>
      </p:sp>
      <p:sp>
        <p:nvSpPr>
          <p:cNvPr id="6" name="Text Placeholder 5">
            <a:extLst>
              <a:ext uri="{FF2B5EF4-FFF2-40B4-BE49-F238E27FC236}">
                <a16:creationId xmlns:a16="http://schemas.microsoft.com/office/drawing/2014/main" id="{77A4471E-5FCC-4C98-B223-6B682CE846EE}"/>
              </a:ext>
            </a:extLst>
          </p:cNvPr>
          <p:cNvSpPr>
            <a:spLocks noGrp="1"/>
          </p:cNvSpPr>
          <p:nvPr>
            <p:ph type="body" sz="quarter" idx="13"/>
          </p:nvPr>
        </p:nvSpPr>
        <p:spPr/>
        <p:txBody>
          <a:bodyPr/>
          <a:lstStyle/>
          <a:p>
            <a:endParaRPr lang="en-CA"/>
          </a:p>
        </p:txBody>
      </p:sp>
      <p:pic>
        <p:nvPicPr>
          <p:cNvPr id="4" name="Content Placeholder 3"/>
          <p:cNvPicPr>
            <a:picLocks noGrp="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extBox 1">
            <a:extLst>
              <a:ext uri="{FF2B5EF4-FFF2-40B4-BE49-F238E27FC236}">
                <a16:creationId xmlns:a16="http://schemas.microsoft.com/office/drawing/2014/main" id="{70798FAC-D11E-4089-9C4F-9C520C849D9D}"/>
              </a:ext>
            </a:extLst>
          </p:cNvPr>
          <p:cNvSpPr txBox="1"/>
          <p:nvPr/>
        </p:nvSpPr>
        <p:spPr>
          <a:xfrm>
            <a:off x="838199" y="5551084"/>
            <a:ext cx="73844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6600" b="0" i="0" u="none" strike="noStrike" kern="1200" cap="none" spc="0" normalizeH="0" baseline="0" noProof="0" dirty="0">
                <a:ln>
                  <a:noFill/>
                </a:ln>
                <a:solidFill>
                  <a:srgbClr val="044A4B"/>
                </a:solidFill>
                <a:effectLst/>
                <a:uLnTx/>
                <a:uFillTx/>
                <a:latin typeface="Arial"/>
                <a:ea typeface="+mn-ea"/>
                <a:cs typeface="+mn-cs"/>
              </a:rPr>
              <a:t>профилактика</a:t>
            </a:r>
          </a:p>
        </p:txBody>
      </p:sp>
      <p:sp>
        <p:nvSpPr>
          <p:cNvPr id="7" name="TextBox 6">
            <a:extLst>
              <a:ext uri="{FF2B5EF4-FFF2-40B4-BE49-F238E27FC236}">
                <a16:creationId xmlns:a16="http://schemas.microsoft.com/office/drawing/2014/main" id="{53BC1236-579F-4920-A801-630A99036A0D}"/>
              </a:ext>
            </a:extLst>
          </p:cNvPr>
          <p:cNvSpPr txBox="1"/>
          <p:nvPr/>
        </p:nvSpPr>
        <p:spPr>
          <a:xfrm rot="16200000">
            <a:off x="4369536" y="1723598"/>
            <a:ext cx="33936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800" b="0" i="0" u="none" strike="noStrike" kern="1200" cap="none" spc="0" normalizeH="0" baseline="0" noProof="0" dirty="0">
                <a:ln>
                  <a:noFill/>
                </a:ln>
                <a:solidFill>
                  <a:srgbClr val="044A4B"/>
                </a:solidFill>
                <a:effectLst/>
                <a:uLnTx/>
                <a:uFillTx/>
                <a:latin typeface="Arial"/>
                <a:ea typeface="+mn-ea"/>
                <a:cs typeface="+mn-cs"/>
              </a:rPr>
              <a:t>лекарство</a:t>
            </a:r>
          </a:p>
        </p:txBody>
      </p:sp>
      <p:sp>
        <p:nvSpPr>
          <p:cNvPr id="8" name="TextBox 7">
            <a:extLst>
              <a:ext uri="{FF2B5EF4-FFF2-40B4-BE49-F238E27FC236}">
                <a16:creationId xmlns:a16="http://schemas.microsoft.com/office/drawing/2014/main" id="{D4E6C19D-373A-4A84-BE7C-DA42BAC98514}"/>
              </a:ext>
            </a:extLst>
          </p:cNvPr>
          <p:cNvSpPr txBox="1"/>
          <p:nvPr/>
        </p:nvSpPr>
        <p:spPr>
          <a:xfrm>
            <a:off x="7088347" y="1507166"/>
            <a:ext cx="36589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800" b="0" i="0" u="none" strike="noStrike" kern="1200" cap="none" spc="0" normalizeH="0" baseline="0" noProof="0" dirty="0">
                <a:ln>
                  <a:noFill/>
                </a:ln>
                <a:solidFill>
                  <a:prstClr val="black"/>
                </a:solidFill>
                <a:effectLst/>
                <a:uLnTx/>
                <a:uFillTx/>
                <a:latin typeface="Arial"/>
                <a:ea typeface="+mn-ea"/>
                <a:cs typeface="+mn-cs"/>
              </a:rPr>
              <a:t>лечение</a:t>
            </a:r>
          </a:p>
        </p:txBody>
      </p:sp>
    </p:spTree>
    <p:extLst>
      <p:ext uri="{BB962C8B-B14F-4D97-AF65-F5344CB8AC3E}">
        <p14:creationId xmlns:p14="http://schemas.microsoft.com/office/powerpoint/2010/main" val="3782773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4564FF-68FB-4637-8305-710FDC4D1277}"/>
              </a:ext>
            </a:extLst>
          </p:cNvPr>
          <p:cNvSpPr>
            <a:spLocks noGrp="1"/>
          </p:cNvSpPr>
          <p:nvPr>
            <p:ph type="title"/>
          </p:nvPr>
        </p:nvSpPr>
        <p:spPr/>
        <p:txBody>
          <a:bodyPr>
            <a:normAutofit/>
          </a:bodyPr>
          <a:lstStyle/>
          <a:p>
            <a:r>
              <a:rPr lang="ru-RU" b="1" dirty="0"/>
              <a:t>Что такое профилактика</a:t>
            </a:r>
            <a:r>
              <a:rPr lang="en-CA" b="1" dirty="0"/>
              <a:t>?</a:t>
            </a:r>
          </a:p>
        </p:txBody>
      </p:sp>
      <p:pic>
        <p:nvPicPr>
          <p:cNvPr id="7" name="Graphic 6" descr="Needle with solid fill">
            <a:extLst>
              <a:ext uri="{FF2B5EF4-FFF2-40B4-BE49-F238E27FC236}">
                <a16:creationId xmlns:a16="http://schemas.microsoft.com/office/drawing/2014/main" id="{5EFAFBA7-83B3-473F-879E-DB27ADBE01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3986" y="2612571"/>
            <a:ext cx="1981202" cy="1981202"/>
          </a:xfrm>
          <a:prstGeom prst="rect">
            <a:avLst/>
          </a:prstGeom>
        </p:spPr>
      </p:pic>
      <p:sp>
        <p:nvSpPr>
          <p:cNvPr id="8" name="Oval 7">
            <a:extLst>
              <a:ext uri="{FF2B5EF4-FFF2-40B4-BE49-F238E27FC236}">
                <a16:creationId xmlns:a16="http://schemas.microsoft.com/office/drawing/2014/main" id="{47E2C17F-5147-4815-9E12-D65DD80CA895}"/>
              </a:ext>
            </a:extLst>
          </p:cNvPr>
          <p:cNvSpPr/>
          <p:nvPr/>
        </p:nvSpPr>
        <p:spPr>
          <a:xfrm>
            <a:off x="7433244" y="2111829"/>
            <a:ext cx="2982686" cy="2982686"/>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11" name="Content Placeholder 3">
            <a:extLst>
              <a:ext uri="{FF2B5EF4-FFF2-40B4-BE49-F238E27FC236}">
                <a16:creationId xmlns:a16="http://schemas.microsoft.com/office/drawing/2014/main" id="{4EAFF190-F9BE-45C2-AFD0-61E68BEF893C}"/>
              </a:ext>
            </a:extLst>
          </p:cNvPr>
          <p:cNvGraphicFramePr>
            <a:graphicFrameLocks/>
          </p:cNvGraphicFramePr>
          <p:nvPr/>
        </p:nvGraphicFramePr>
        <p:xfrm>
          <a:off x="482600" y="1282368"/>
          <a:ext cx="5194300" cy="5051615"/>
        </p:xfrm>
        <a:graphic>
          <a:graphicData uri="http://schemas.openxmlformats.org/drawingml/2006/table">
            <a:tbl>
              <a:tblPr firstRow="1" bandRow="1">
                <a:tableStyleId>{5C22544A-7EE6-4342-B048-85BDC9FD1C3A}</a:tableStyleId>
              </a:tblPr>
              <a:tblGrid>
                <a:gridCol w="5194300">
                  <a:extLst>
                    <a:ext uri="{9D8B030D-6E8A-4147-A177-3AD203B41FA5}">
                      <a16:colId xmlns:a16="http://schemas.microsoft.com/office/drawing/2014/main" val="20000"/>
                    </a:ext>
                  </a:extLst>
                </a:gridCol>
              </a:tblGrid>
              <a:tr h="571055">
                <a:tc>
                  <a:txBody>
                    <a:bodyPr/>
                    <a:lstStyle/>
                    <a:p>
                      <a:r>
                        <a:rPr lang="ru-RU" sz="2700" dirty="0">
                          <a:latin typeface="+mn-lt"/>
                        </a:rPr>
                        <a:t>СТАРОЕ ОПРЕДЕЛЕНИЕ</a:t>
                      </a:r>
                      <a:endParaRPr lang="en-CA" sz="2700" dirty="0">
                        <a:latin typeface="+mn-lt"/>
                      </a:endParaRPr>
                    </a:p>
                  </a:txBody>
                  <a:tcPr marL="121920" marR="121920" marT="60960" marB="60960">
                    <a:solidFill>
                      <a:schemeClr val="tx1">
                        <a:lumMod val="75000"/>
                        <a:lumOff val="25000"/>
                      </a:schemeClr>
                    </a:solidFill>
                  </a:tcPr>
                </a:tc>
                <a:extLst>
                  <a:ext uri="{0D108BD9-81ED-4DB2-BD59-A6C34878D82A}">
                    <a16:rowId xmlns:a16="http://schemas.microsoft.com/office/drawing/2014/main" val="10000"/>
                  </a:ext>
                </a:extLst>
              </a:tr>
              <a:tr h="4255277">
                <a:tc>
                  <a:txBody>
                    <a:bodyPr/>
                    <a:lstStyle/>
                    <a:p>
                      <a:r>
                        <a:rPr lang="ru-RU" sz="2600" b="1" i="1" kern="1200" dirty="0">
                          <a:solidFill>
                            <a:schemeClr val="dk1"/>
                          </a:solidFill>
                          <a:effectLst/>
                          <a:latin typeface="+mn-lt"/>
                          <a:ea typeface="+mn-ea"/>
                          <a:cs typeface="+mn-cs"/>
                        </a:rPr>
                        <a:t>…регулярные внутривенные (ВВ) инфузии недостающего фактора свёртывания </a:t>
                      </a:r>
                      <a:r>
                        <a:rPr lang="en-US" sz="2600" b="1" i="1" kern="1200" dirty="0">
                          <a:solidFill>
                            <a:schemeClr val="dk1"/>
                          </a:solidFill>
                          <a:effectLst/>
                          <a:latin typeface="+mn-lt"/>
                          <a:ea typeface="+mn-ea"/>
                          <a:cs typeface="+mn-cs"/>
                        </a:rPr>
                        <a:t>VIII</a:t>
                      </a:r>
                      <a:r>
                        <a:rPr lang="ru-RU" sz="2600" b="1" i="1" kern="1200" dirty="0">
                          <a:solidFill>
                            <a:schemeClr val="dk1"/>
                          </a:solidFill>
                          <a:effectLst/>
                          <a:latin typeface="+mn-lt"/>
                          <a:ea typeface="+mn-ea"/>
                          <a:cs typeface="+mn-cs"/>
                        </a:rPr>
                        <a:t> (</a:t>
                      </a:r>
                      <a:r>
                        <a:rPr lang="en-US" sz="2600" b="1" i="1" kern="1200" dirty="0">
                          <a:solidFill>
                            <a:schemeClr val="dk1"/>
                          </a:solidFill>
                          <a:effectLst/>
                          <a:latin typeface="+mn-lt"/>
                          <a:ea typeface="+mn-ea"/>
                          <a:cs typeface="+mn-cs"/>
                        </a:rPr>
                        <a:t>FVIII</a:t>
                      </a:r>
                      <a:r>
                        <a:rPr lang="ru-RU" sz="2600" b="1" i="1" kern="1200" dirty="0">
                          <a:solidFill>
                            <a:schemeClr val="dk1"/>
                          </a:solidFill>
                          <a:effectLst/>
                          <a:latin typeface="+mn-lt"/>
                          <a:ea typeface="+mn-ea"/>
                          <a:cs typeface="+mn-cs"/>
                        </a:rPr>
                        <a:t>) для лиц с гемофилией </a:t>
                      </a:r>
                      <a:r>
                        <a:rPr lang="en-US" sz="2600" b="1" i="1" kern="1200" dirty="0">
                          <a:solidFill>
                            <a:schemeClr val="dk1"/>
                          </a:solidFill>
                          <a:effectLst/>
                          <a:latin typeface="+mn-lt"/>
                          <a:ea typeface="+mn-ea"/>
                          <a:cs typeface="+mn-cs"/>
                        </a:rPr>
                        <a:t>A</a:t>
                      </a:r>
                      <a:r>
                        <a:rPr lang="ru-RU" sz="2600" b="1" i="1" kern="1200" dirty="0">
                          <a:solidFill>
                            <a:schemeClr val="dk1"/>
                          </a:solidFill>
                          <a:effectLst/>
                          <a:latin typeface="+mn-lt"/>
                          <a:ea typeface="+mn-ea"/>
                          <a:cs typeface="+mn-cs"/>
                        </a:rPr>
                        <a:t> и фактора </a:t>
                      </a:r>
                      <a:r>
                        <a:rPr lang="en-US" sz="2600" b="1" i="1" kern="1200" dirty="0">
                          <a:solidFill>
                            <a:schemeClr val="dk1"/>
                          </a:solidFill>
                          <a:effectLst/>
                          <a:latin typeface="+mn-lt"/>
                          <a:ea typeface="+mn-ea"/>
                          <a:cs typeface="+mn-cs"/>
                        </a:rPr>
                        <a:t>IX</a:t>
                      </a:r>
                      <a:r>
                        <a:rPr lang="ru-RU" sz="2600" b="1" i="1" kern="1200" dirty="0">
                          <a:solidFill>
                            <a:schemeClr val="dk1"/>
                          </a:solidFill>
                          <a:effectLst/>
                          <a:latin typeface="+mn-lt"/>
                          <a:ea typeface="+mn-ea"/>
                          <a:cs typeface="+mn-cs"/>
                        </a:rPr>
                        <a:t> (</a:t>
                      </a:r>
                      <a:r>
                        <a:rPr lang="en-US" sz="2600" b="1" i="1" kern="1200" dirty="0">
                          <a:solidFill>
                            <a:schemeClr val="dk1"/>
                          </a:solidFill>
                          <a:effectLst/>
                          <a:latin typeface="+mn-lt"/>
                          <a:ea typeface="+mn-ea"/>
                          <a:cs typeface="+mn-cs"/>
                        </a:rPr>
                        <a:t>FIX</a:t>
                      </a:r>
                      <a:r>
                        <a:rPr lang="ru-RU" sz="2600" b="1" i="1" kern="1200" dirty="0">
                          <a:solidFill>
                            <a:schemeClr val="dk1"/>
                          </a:solidFill>
                          <a:effectLst/>
                          <a:latin typeface="+mn-lt"/>
                          <a:ea typeface="+mn-ea"/>
                          <a:cs typeface="+mn-cs"/>
                        </a:rPr>
                        <a:t>) для лиц с гемофилией </a:t>
                      </a:r>
                      <a:r>
                        <a:rPr lang="en-US" sz="2600" b="1" i="1" kern="1200" dirty="0">
                          <a:solidFill>
                            <a:schemeClr val="dk1"/>
                          </a:solidFill>
                          <a:effectLst/>
                          <a:latin typeface="+mn-lt"/>
                          <a:ea typeface="+mn-ea"/>
                          <a:cs typeface="+mn-cs"/>
                        </a:rPr>
                        <a:t>B</a:t>
                      </a:r>
                      <a:r>
                        <a:rPr lang="ru-RU" sz="2600" b="1" i="1" kern="1200" dirty="0">
                          <a:solidFill>
                            <a:schemeClr val="dk1"/>
                          </a:solidFill>
                          <a:effectLst/>
                          <a:latin typeface="+mn-lt"/>
                          <a:ea typeface="+mn-ea"/>
                          <a:cs typeface="+mn-cs"/>
                        </a:rPr>
                        <a:t>, вводимые с целью повышения уровня </a:t>
                      </a:r>
                      <a:r>
                        <a:rPr lang="en-US" sz="2600" b="1" i="1" kern="1200" dirty="0">
                          <a:solidFill>
                            <a:schemeClr val="dk1"/>
                          </a:solidFill>
                          <a:effectLst/>
                          <a:latin typeface="+mn-lt"/>
                          <a:ea typeface="+mn-ea"/>
                          <a:cs typeface="+mn-cs"/>
                        </a:rPr>
                        <a:t>FVIII</a:t>
                      </a:r>
                      <a:r>
                        <a:rPr lang="ru-RU" sz="2600" b="1" i="1" kern="1200" dirty="0">
                          <a:solidFill>
                            <a:schemeClr val="dk1"/>
                          </a:solidFill>
                          <a:effectLst/>
                          <a:latin typeface="+mn-lt"/>
                          <a:ea typeface="+mn-ea"/>
                          <a:cs typeface="+mn-cs"/>
                        </a:rPr>
                        <a:t>/</a:t>
                      </a:r>
                      <a:r>
                        <a:rPr lang="en-US" sz="2600" b="1" i="1" kern="1200" dirty="0">
                          <a:solidFill>
                            <a:schemeClr val="dk1"/>
                          </a:solidFill>
                          <a:effectLst/>
                          <a:latin typeface="+mn-lt"/>
                          <a:ea typeface="+mn-ea"/>
                          <a:cs typeface="+mn-cs"/>
                        </a:rPr>
                        <a:t>FIX</a:t>
                      </a:r>
                      <a:r>
                        <a:rPr lang="ru-RU" sz="2600" b="1" i="1" kern="1200" dirty="0">
                          <a:solidFill>
                            <a:schemeClr val="dk1"/>
                          </a:solidFill>
                          <a:effectLst/>
                          <a:latin typeface="+mn-lt"/>
                          <a:ea typeface="+mn-ea"/>
                          <a:cs typeface="+mn-cs"/>
                        </a:rPr>
                        <a:t> для предотвращения кровотечений.</a:t>
                      </a:r>
                      <a:endParaRPr lang="en-CA" sz="2600" b="1" i="1" kern="1200" dirty="0">
                        <a:solidFill>
                          <a:schemeClr val="tx1"/>
                        </a:solidFill>
                        <a:effectLst/>
                        <a:latin typeface="+mn-lt"/>
                        <a:ea typeface="Verdana" panose="020B0604030504040204" pitchFamily="34" charset="0"/>
                        <a:cs typeface="+mn-cs"/>
                      </a:endParaRPr>
                    </a:p>
                  </a:txBody>
                  <a:tcPr marL="182880" marR="121920" marT="60960" marB="60960">
                    <a:solidFill>
                      <a:schemeClr val="bg2"/>
                    </a:solidFill>
                  </a:tcPr>
                </a:tc>
                <a:extLst>
                  <a:ext uri="{0D108BD9-81ED-4DB2-BD59-A6C34878D82A}">
                    <a16:rowId xmlns:a16="http://schemas.microsoft.com/office/drawing/2014/main" val="10001"/>
                  </a:ext>
                </a:extLst>
              </a:tr>
            </a:tbl>
          </a:graphicData>
        </a:graphic>
      </p:graphicFrame>
      <p:sp>
        <p:nvSpPr>
          <p:cNvPr id="10" name="Rectangle 9">
            <a:extLst>
              <a:ext uri="{FF2B5EF4-FFF2-40B4-BE49-F238E27FC236}">
                <a16:creationId xmlns:a16="http://schemas.microsoft.com/office/drawing/2014/main" id="{580BBF6E-2340-422C-93A9-D889D89EF054}"/>
              </a:ext>
            </a:extLst>
          </p:cNvPr>
          <p:cNvSpPr/>
          <p:nvPr/>
        </p:nvSpPr>
        <p:spPr>
          <a:xfrm>
            <a:off x="482601" y="6334780"/>
            <a:ext cx="9373700" cy="341632"/>
          </a:xfrm>
          <a:prstGeom prst="rect">
            <a:avLst/>
          </a:prstGeom>
          <a:ln>
            <a:noFill/>
          </a:ln>
        </p:spPr>
        <p:txBody>
          <a:bodyPr vert="horz" lIns="91440" tIns="45720" rIns="9144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Blanchette VS, et al. </a:t>
            </a: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Определения в гемофилии</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сообщение Комитета по науке и стандартизации Международного общества тромбоза и гемостаза</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Журнал «Тромбоз и гемостаз»</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2014;12(11):1935-1939.</a:t>
            </a:r>
            <a:endParaRPr kumimoji="0" lang="en-C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7558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019A78-051F-442E-9539-20B0D3A6FD52}"/>
              </a:ext>
            </a:extLst>
          </p:cNvPr>
          <p:cNvSpPr>
            <a:spLocks noGrp="1"/>
          </p:cNvSpPr>
          <p:nvPr>
            <p:ph type="title"/>
          </p:nvPr>
        </p:nvSpPr>
        <p:spPr/>
        <p:txBody>
          <a:bodyPr>
            <a:normAutofit/>
          </a:bodyPr>
          <a:lstStyle/>
          <a:p>
            <a:r>
              <a:rPr lang="ru-RU" b="1" dirty="0"/>
              <a:t>Что такое профилактика?</a:t>
            </a:r>
            <a:endParaRPr lang="en-CA" b="1" dirty="0"/>
          </a:p>
        </p:txBody>
      </p:sp>
      <p:graphicFrame>
        <p:nvGraphicFramePr>
          <p:cNvPr id="4" name="Content Placeholder 3"/>
          <p:cNvGraphicFramePr>
            <a:graphicFrameLocks noGrp="1"/>
          </p:cNvGraphicFramePr>
          <p:nvPr>
            <p:ph idx="4294967295"/>
          </p:nvPr>
        </p:nvGraphicFramePr>
        <p:xfrm>
          <a:off x="476517" y="1291641"/>
          <a:ext cx="10515600" cy="50139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700" dirty="0">
                          <a:latin typeface="+mn-lt"/>
                        </a:rPr>
                        <a:t>СТАРОЕ ОПРЕДЕЛЕНИЕ</a:t>
                      </a:r>
                      <a:endParaRPr lang="en-CA" sz="2700" dirty="0">
                        <a:latin typeface="+mn-lt"/>
                      </a:endParaRPr>
                    </a:p>
                  </a:txBody>
                  <a:tcPr marL="121920" marR="121920" marT="60960" marB="60960">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700" dirty="0">
                          <a:latin typeface="+mn-lt"/>
                        </a:rPr>
                        <a:t>НОВОЕ ОПРЕДЕЛЕНИЕ</a:t>
                      </a:r>
                      <a:endParaRPr lang="en-CA" sz="2700" dirty="0">
                        <a:latin typeface="+mn-lt"/>
                      </a:endParaRPr>
                    </a:p>
                  </a:txBody>
                  <a:tcPr marL="121920" marR="121920" marT="60960" marB="60960">
                    <a:solidFill>
                      <a:schemeClr val="accent1"/>
                    </a:solidFill>
                  </a:tcPr>
                </a:tc>
                <a:extLst>
                  <a:ext uri="{0D108BD9-81ED-4DB2-BD59-A6C34878D82A}">
                    <a16:rowId xmlns:a16="http://schemas.microsoft.com/office/drawing/2014/main" val="10000"/>
                  </a:ext>
                </a:extLst>
              </a:tr>
              <a:tr h="3974683">
                <a:tc>
                  <a:txBody>
                    <a:bodyPr/>
                    <a:lstStyle/>
                    <a:p>
                      <a:r>
                        <a:rPr lang="ru-RU" sz="2600" b="1" i="1" kern="1200" dirty="0">
                          <a:solidFill>
                            <a:schemeClr val="bg1">
                              <a:lumMod val="65000"/>
                            </a:schemeClr>
                          </a:solidFill>
                          <a:effectLst/>
                          <a:latin typeface="+mn-lt"/>
                          <a:ea typeface="Verdana" panose="020B0604030504040204" pitchFamily="34" charset="0"/>
                          <a:cs typeface="+mn-cs"/>
                        </a:rPr>
                        <a:t>…регулярные внутривенные (ВВ) инфузии недостающего фактора свёртывания VIII (FVIII) для лиц с гемофилией A и фактора IX (FIX) для лиц с гемофилией B, вводимые с целью повышения уровня FVIII/FIX для предотвращения кровотечений.</a:t>
                      </a:r>
                      <a:r>
                        <a:rPr lang="en-CA" sz="2600" b="1" i="1" kern="1200" baseline="30000" dirty="0">
                          <a:solidFill>
                            <a:schemeClr val="bg1">
                              <a:lumMod val="65000"/>
                            </a:schemeClr>
                          </a:solidFill>
                          <a:effectLst/>
                          <a:latin typeface="+mn-lt"/>
                          <a:ea typeface="Verdana" panose="020B0604030504040204" pitchFamily="34" charset="0"/>
                          <a:cs typeface="+mn-cs"/>
                        </a:rPr>
                        <a:t>1</a:t>
                      </a:r>
                      <a:endParaRPr lang="en-CA" sz="2600" b="1" i="1" kern="1200" dirty="0">
                        <a:solidFill>
                          <a:schemeClr val="bg1">
                            <a:lumMod val="65000"/>
                          </a:schemeClr>
                        </a:solidFill>
                        <a:effectLst/>
                        <a:latin typeface="+mn-lt"/>
                        <a:ea typeface="Verdana" panose="020B0604030504040204" pitchFamily="34" charset="0"/>
                        <a:cs typeface="+mn-cs"/>
                      </a:endParaRPr>
                    </a:p>
                  </a:txBody>
                  <a:tcPr marL="182880" marR="121920" marT="60960" marB="60960">
                    <a:solidFill>
                      <a:schemeClr val="bg2"/>
                    </a:solidFill>
                  </a:tcPr>
                </a:tc>
                <a:tc>
                  <a:txBody>
                    <a:bodyPr/>
                    <a:lstStyle/>
                    <a:p>
                      <a:r>
                        <a:rPr lang="ru-RU" sz="2800" b="1" i="1" dirty="0">
                          <a:latin typeface="+mn-lt"/>
                          <a:ea typeface="Verdana" panose="020B0604030504040204" pitchFamily="34" charset="0"/>
                        </a:rPr>
                        <a:t>регулярное применение гемостатического(-их) препарата(-</a:t>
                      </a:r>
                      <a:r>
                        <a:rPr lang="ru-RU" sz="2800" b="1" i="1" dirty="0" err="1">
                          <a:latin typeface="+mn-lt"/>
                          <a:ea typeface="Verdana" panose="020B0604030504040204" pitchFamily="34" charset="0"/>
                        </a:rPr>
                        <a:t>ов</a:t>
                      </a:r>
                      <a:r>
                        <a:rPr lang="ru-RU" sz="2800" b="1" i="1" dirty="0">
                          <a:latin typeface="+mn-lt"/>
                          <a:ea typeface="Verdana" panose="020B0604030504040204" pitchFamily="34" charset="0"/>
                        </a:rPr>
                        <a:t>) с целью предотвращения кровотечений у лиц с гемофилией, позволяющее им вести активную жизнь и достигать качества жизни, сопоставимого с людьми без гемофилии.</a:t>
                      </a:r>
                      <a:r>
                        <a:rPr lang="en-CA" sz="2800" b="1" i="1" baseline="30000" dirty="0">
                          <a:latin typeface="+mn-lt"/>
                          <a:ea typeface="Verdana" panose="020B0604030504040204" pitchFamily="34" charset="0"/>
                        </a:rPr>
                        <a:t>2</a:t>
                      </a:r>
                      <a:endParaRPr lang="en-CA" sz="2800" b="1" i="1" dirty="0">
                        <a:latin typeface="+mn-lt"/>
                        <a:ea typeface="Verdana" panose="020B0604030504040204" pitchFamily="34" charset="0"/>
                      </a:endParaRPr>
                    </a:p>
                  </a:txBody>
                  <a:tcPr marL="182880" marR="121920" marT="60960" marB="60960">
                    <a:solidFill>
                      <a:schemeClr val="bg1"/>
                    </a:solid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572D9638-B5D0-413B-A65D-5FEC290D6D2E}"/>
              </a:ext>
            </a:extLst>
          </p:cNvPr>
          <p:cNvSpPr/>
          <p:nvPr/>
        </p:nvSpPr>
        <p:spPr>
          <a:xfrm>
            <a:off x="482601" y="6334780"/>
            <a:ext cx="9373700" cy="341632"/>
          </a:xfrm>
          <a:prstGeom prst="rect">
            <a:avLst/>
          </a:prstGeom>
          <a:ln>
            <a:noFill/>
          </a:ln>
        </p:spPr>
        <p:txBody>
          <a:bodyPr vert="horz" lIns="91440" tIns="45720" rIns="9144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Blanchette VS, et al. </a:t>
            </a: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Определения в гемофилии</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сообщение Комитета по науке и стандартизации Международного общества тромбоза и гемостаза</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Журнал «Тромбоз и гемостаз».</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2014;12(11):1935-1939.</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a:ea typeface="+mn-ea"/>
                <a:cs typeface="+mn-cs"/>
              </a:rPr>
              <a:t>2. Глава 6: Профилактика при гемофилии А. </a:t>
            </a:r>
            <a:r>
              <a:rPr kumimoji="0" lang="ru-RU" sz="900" b="0" i="0" u="none" strike="noStrike" kern="1200" cap="none" spc="0" normalizeH="0" baseline="0" noProof="0" dirty="0" err="1">
                <a:ln>
                  <a:noFill/>
                </a:ln>
                <a:solidFill>
                  <a:prstClr val="black"/>
                </a:solidFill>
                <a:effectLst/>
                <a:uLnTx/>
                <a:uFillTx/>
                <a:latin typeface="Arial"/>
                <a:ea typeface="+mn-ea"/>
                <a:cs typeface="+mn-cs"/>
              </a:rPr>
              <a:t>Шривастава</a:t>
            </a:r>
            <a:r>
              <a:rPr kumimoji="0" lang="ru-RU" sz="900" b="0" i="0" u="none" strike="noStrike" kern="1200" cap="none" spc="0" normalizeH="0" baseline="0" noProof="0" dirty="0">
                <a:ln>
                  <a:noFill/>
                </a:ln>
                <a:solidFill>
                  <a:prstClr val="black"/>
                </a:solidFill>
                <a:effectLst/>
                <a:uLnTx/>
                <a:uFillTx/>
                <a:latin typeface="Arial"/>
                <a:ea typeface="+mn-ea"/>
                <a:cs typeface="+mn-cs"/>
              </a:rPr>
              <a:t> и др., Руководство ВФГ по лечению гемофилии, 3-е издание, </a:t>
            </a: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журнал «Гемофилия»</a:t>
            </a:r>
            <a:r>
              <a:rPr kumimoji="0" lang="en-C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p:txBody>
      </p:sp>
    </p:spTree>
    <p:extLst>
      <p:ext uri="{BB962C8B-B14F-4D97-AF65-F5344CB8AC3E}">
        <p14:creationId xmlns:p14="http://schemas.microsoft.com/office/powerpoint/2010/main" val="3364887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20C0F1-4F81-483A-A76C-296524E13878}"/>
              </a:ext>
            </a:extLst>
          </p:cNvPr>
          <p:cNvSpPr/>
          <p:nvPr/>
        </p:nvSpPr>
        <p:spPr>
          <a:xfrm>
            <a:off x="8631596" y="5231047"/>
            <a:ext cx="3416969" cy="142198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Content Placeholder 6">
            <a:extLst>
              <a:ext uri="{FF2B5EF4-FFF2-40B4-BE49-F238E27FC236}">
                <a16:creationId xmlns:a16="http://schemas.microsoft.com/office/drawing/2014/main" id="{4DEAFB8A-2DC2-4173-90E0-09B9EA0BEBBC}"/>
              </a:ext>
            </a:extLst>
          </p:cNvPr>
          <p:cNvSpPr txBox="1">
            <a:spLocks/>
          </p:cNvSpPr>
          <p:nvPr/>
        </p:nvSpPr>
        <p:spPr>
          <a:xfrm>
            <a:off x="4019550" y="1500976"/>
            <a:ext cx="7639050" cy="5152060"/>
          </a:xfrm>
          <a:prstGeom prst="rect">
            <a:avLst/>
          </a:prstGeom>
          <a:solidFill>
            <a:schemeClr val="bg1"/>
          </a:solid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4800"/>
              </a:spcBef>
              <a:spcAft>
                <a:spcPts val="0"/>
              </a:spcAft>
              <a:buClrTx/>
              <a:buSzTx/>
              <a:buFont typeface="Arial" panose="020B0604020202020204" pitchFamily="34" charset="0"/>
              <a:buChar char="•"/>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Стандарт оказания медицинской помощи </a:t>
            </a: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везде</a:t>
            </a:r>
          </a:p>
          <a:p>
            <a:pPr marL="342900" marR="0" lvl="0" indent="-342900" algn="l" defTabSz="914400" rtl="0" eaLnBrk="1" fontAlgn="auto" latinLnBrk="0" hangingPunct="1">
              <a:lnSpc>
                <a:spcPct val="100000"/>
              </a:lnSpc>
              <a:spcBef>
                <a:spcPts val="4800"/>
              </a:spcBef>
              <a:spcAft>
                <a:spcPts val="0"/>
              </a:spcAft>
              <a:buClrTx/>
              <a:buSzTx/>
              <a:buFont typeface="Arial" panose="020B0604020202020204" pitchFamily="34" charset="0"/>
              <a:buChar char="•"/>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Теперь мы можем </a:t>
            </a: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34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и должны</a:t>
            </a: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улучшить ситуацию</a:t>
            </a: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p>
          <a:p>
            <a:pPr marL="342900" marR="0" lvl="0" indent="-342900" algn="l" defTabSz="914400" rtl="0" eaLnBrk="1" fontAlgn="auto" latinLnBrk="0" hangingPunct="1">
              <a:lnSpc>
                <a:spcPct val="100000"/>
              </a:lnSpc>
              <a:spcBef>
                <a:spcPts val="4800"/>
              </a:spcBef>
              <a:spcAft>
                <a:spcPts val="0"/>
              </a:spcAft>
              <a:buClrTx/>
              <a:buSzTx/>
              <a:buFont typeface="Arial" panose="020B0604020202020204" pitchFamily="34" charset="0"/>
              <a:buChar char="•"/>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Теперь не только фактор</a:t>
            </a:r>
            <a:endPar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8" name="Picture 7" descr="Text&#10;&#10;Description automatically generated">
            <a:extLst>
              <a:ext uri="{FF2B5EF4-FFF2-40B4-BE49-F238E27FC236}">
                <a16:creationId xmlns:a16="http://schemas.microsoft.com/office/drawing/2014/main" id="{B1F576B1-8A24-43C3-8F10-63913983FE17}"/>
              </a:ext>
            </a:extLst>
          </p:cNvPr>
          <p:cNvPicPr>
            <a:picLocks noChangeAspect="1"/>
          </p:cNvPicPr>
          <p:nvPr/>
        </p:nvPicPr>
        <p:blipFill>
          <a:blip r:embed="rId3"/>
          <a:stretch>
            <a:fillRect/>
          </a:stretch>
        </p:blipFill>
        <p:spPr>
          <a:xfrm>
            <a:off x="10065791" y="5856811"/>
            <a:ext cx="1636367" cy="720000"/>
          </a:xfrm>
          <a:prstGeom prst="rect">
            <a:avLst/>
          </a:prstGeom>
        </p:spPr>
      </p:pic>
      <p:sp>
        <p:nvSpPr>
          <p:cNvPr id="9" name="Title 1">
            <a:extLst>
              <a:ext uri="{FF2B5EF4-FFF2-40B4-BE49-F238E27FC236}">
                <a16:creationId xmlns:a16="http://schemas.microsoft.com/office/drawing/2014/main" id="{6CD39E2A-A302-4B71-9649-D85F18416D5B}"/>
              </a:ext>
            </a:extLst>
          </p:cNvPr>
          <p:cNvSpPr txBox="1">
            <a:spLocks/>
          </p:cNvSpPr>
          <p:nvPr/>
        </p:nvSpPr>
        <p:spPr>
          <a:xfrm>
            <a:off x="571501" y="341167"/>
            <a:ext cx="11620501" cy="732770"/>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Ключевые рекомендации</a:t>
            </a: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rPr>
              <a:t>профилактика</a:t>
            </a:r>
            <a:endParaRPr kumimoji="0" lang="en-CA"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1" name="Oval Callout 4">
            <a:extLst>
              <a:ext uri="{FF2B5EF4-FFF2-40B4-BE49-F238E27FC236}">
                <a16:creationId xmlns:a16="http://schemas.microsoft.com/office/drawing/2014/main" id="{C54DE11F-9723-44EB-AD79-4F4349B75AD5}"/>
              </a:ext>
            </a:extLst>
          </p:cNvPr>
          <p:cNvSpPr/>
          <p:nvPr/>
        </p:nvSpPr>
        <p:spPr>
          <a:xfrm>
            <a:off x="50800" y="1715274"/>
            <a:ext cx="3441700" cy="3344933"/>
          </a:xfrm>
          <a:prstGeom prst="wedgeEllipseCallout">
            <a:avLst>
              <a:gd name="adj1" fmla="val -47041"/>
              <a:gd name="adj2" fmla="val -83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826C48C7-03A0-40DA-B019-CEC57672F7B4}"/>
              </a:ext>
            </a:extLst>
          </p:cNvPr>
          <p:cNvSpPr txBox="1"/>
          <p:nvPr/>
        </p:nvSpPr>
        <p:spPr>
          <a:xfrm>
            <a:off x="-4885" y="2812836"/>
            <a:ext cx="349738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Руководство ВФГ</a:t>
            </a: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a:t>
            </a: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2045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E4DF1A-D6CE-461B-97E6-1F23C8539E2A}"/>
              </a:ext>
            </a:extLst>
          </p:cNvPr>
          <p:cNvSpPr txBox="1"/>
          <p:nvPr/>
        </p:nvSpPr>
        <p:spPr>
          <a:xfrm>
            <a:off x="4033582" y="5060207"/>
            <a:ext cx="7354613"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Можно надеяться на лучшую жизнь</a:t>
            </a:r>
            <a:r>
              <a:rPr kumimoji="0" lang="en-CA"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a:t>
            </a:r>
          </a:p>
        </p:txBody>
      </p:sp>
      <p:sp>
        <p:nvSpPr>
          <p:cNvPr id="11" name="Title 1">
            <a:extLst>
              <a:ext uri="{FF2B5EF4-FFF2-40B4-BE49-F238E27FC236}">
                <a16:creationId xmlns:a16="http://schemas.microsoft.com/office/drawing/2014/main" id="{4BF61252-9E1B-4186-AC70-C68AF7BC3DCE}"/>
              </a:ext>
            </a:extLst>
          </p:cNvPr>
          <p:cNvSpPr txBox="1">
            <a:spLocks/>
          </p:cNvSpPr>
          <p:nvPr/>
        </p:nvSpPr>
        <p:spPr>
          <a:xfrm>
            <a:off x="571501" y="341167"/>
            <a:ext cx="11620501" cy="732770"/>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Ключевые рекомендации</a:t>
            </a: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rPr>
              <a:t>профилактика</a:t>
            </a:r>
            <a:endParaRPr kumimoji="0" lang="en-CA" sz="3400" b="1" i="0" u="none" strike="noStrike" kern="1200" cap="none" spc="0" normalizeH="0" baseline="0" noProof="0" dirty="0">
              <a:ln>
                <a:noFill/>
              </a:ln>
              <a:solidFill>
                <a:srgbClr val="008BB0"/>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3" name="Oval Callout 4">
            <a:extLst>
              <a:ext uri="{FF2B5EF4-FFF2-40B4-BE49-F238E27FC236}">
                <a16:creationId xmlns:a16="http://schemas.microsoft.com/office/drawing/2014/main" id="{AD3F00E2-2BD8-49B7-8F45-939D809D65BD}"/>
              </a:ext>
            </a:extLst>
          </p:cNvPr>
          <p:cNvSpPr/>
          <p:nvPr/>
        </p:nvSpPr>
        <p:spPr>
          <a:xfrm>
            <a:off x="50800" y="1715274"/>
            <a:ext cx="3441700" cy="3344933"/>
          </a:xfrm>
          <a:prstGeom prst="wedgeEllipseCallout">
            <a:avLst>
              <a:gd name="adj1" fmla="val -47041"/>
              <a:gd name="adj2" fmla="val -83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4" name="Rectangle: Rounded Corners 13" descr="A small child sitting on a bed&#10;&#10;Description automatically generated">
            <a:extLst>
              <a:ext uri="{FF2B5EF4-FFF2-40B4-BE49-F238E27FC236}">
                <a16:creationId xmlns:a16="http://schemas.microsoft.com/office/drawing/2014/main" id="{78DE6CE7-4784-47DF-8742-9ECA4EF29D4E}"/>
              </a:ext>
            </a:extLst>
          </p:cNvPr>
          <p:cNvSpPr/>
          <p:nvPr/>
        </p:nvSpPr>
        <p:spPr>
          <a:xfrm>
            <a:off x="4163785" y="1744478"/>
            <a:ext cx="3400073" cy="2979922"/>
          </a:xfrm>
          <a:prstGeom prst="roundRect">
            <a:avLst/>
          </a:prstGeom>
          <a:blipFill rotWithShape="1">
            <a:blip r:embed="rId3"/>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ectangle: Rounded Corners 14" descr="A picture containing person, child, young, holding&#10;&#10;Description automatically generated">
            <a:extLst>
              <a:ext uri="{FF2B5EF4-FFF2-40B4-BE49-F238E27FC236}">
                <a16:creationId xmlns:a16="http://schemas.microsoft.com/office/drawing/2014/main" id="{EAC52B67-8F7B-4941-8801-27A82E8D1A96}"/>
              </a:ext>
            </a:extLst>
          </p:cNvPr>
          <p:cNvSpPr/>
          <p:nvPr/>
        </p:nvSpPr>
        <p:spPr>
          <a:xfrm>
            <a:off x="7988121" y="1744478"/>
            <a:ext cx="3400073" cy="2979922"/>
          </a:xfrm>
          <a:prstGeom prst="roundRect">
            <a:avLst/>
          </a:prstGeom>
          <a:blipFill rotWithShape="1">
            <a:blip r:embed="rId4"/>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extBox 6"/>
          <p:cNvSpPr txBox="1"/>
          <p:nvPr/>
        </p:nvSpPr>
        <p:spPr>
          <a:xfrm>
            <a:off x="-4885" y="2812836"/>
            <a:ext cx="349738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Руководство ВФГ</a:t>
            </a:r>
            <a:endPar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ru-RU"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профилактика</a:t>
            </a:r>
            <a:r>
              <a:rPr kumimoji="0" lang="en-CA" sz="2800" b="1" i="0" u="none" strike="noStrike" kern="1200" cap="none" spc="0" normalizeH="0" baseline="0" noProof="0" dirty="0">
                <a:ln>
                  <a:noFill/>
                </a:ln>
                <a:solidFill>
                  <a:srgbClr val="008BB0"/>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72530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0" y="2213114"/>
            <a:ext cx="10515599" cy="1316484"/>
          </a:xfrm>
        </p:spPr>
        <p:txBody>
          <a:bodyPr>
            <a:normAutofit fontScale="90000"/>
          </a:bodyPr>
          <a:lstStyle/>
          <a:p>
            <a:pPr algn="ctr">
              <a:lnSpc>
                <a:spcPct val="100000"/>
              </a:lnSpc>
            </a:pPr>
            <a:r>
              <a:rPr lang="ru-RU" dirty="0">
                <a:latin typeface="Arial" panose="020B0604020202020204" pitchFamily="34" charset="0"/>
                <a:cs typeface="Arial" panose="020B0604020202020204" pitchFamily="34" charset="0"/>
              </a:rPr>
              <a:t>Благодарим организацию</a:t>
            </a:r>
            <a:r>
              <a:rPr lang="en-CA"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«Гемофилия-Альянс»</a:t>
            </a:r>
            <a:r>
              <a:rPr lang="en-CA"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за поддержку в создании этой презентации</a:t>
            </a:r>
            <a:endParaRPr lang="en-US" sz="3400" b="1"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3" cstate="print"/>
          <a:stretch>
            <a:fillRect/>
          </a:stretch>
        </p:blipFill>
        <p:spPr>
          <a:xfrm>
            <a:off x="4371180" y="3529597"/>
            <a:ext cx="3449638" cy="2012950"/>
          </a:xfrm>
        </p:spPr>
      </p:pic>
    </p:spTree>
    <p:extLst>
      <p:ext uri="{BB962C8B-B14F-4D97-AF65-F5344CB8AC3E}">
        <p14:creationId xmlns:p14="http://schemas.microsoft.com/office/powerpoint/2010/main" val="381823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pPr>
              <a:lnSpc>
                <a:spcPct val="100000"/>
              </a:lnSpc>
            </a:pPr>
            <a:r>
              <a:rPr lang="ru-RU" dirty="0"/>
              <a:t>Авторы</a:t>
            </a:r>
            <a:endParaRPr lang="en-CA" dirty="0"/>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10515600" cy="4902200"/>
          </a:xfrm>
        </p:spPr>
        <p:txBody>
          <a:bodyPr>
            <a:normAutofit lnSpcReduction="10000"/>
          </a:bodyPr>
          <a:lstStyle/>
          <a:p>
            <a:pPr>
              <a:lnSpc>
                <a:spcPct val="110000"/>
              </a:lnSpc>
              <a:spcBef>
                <a:spcPts val="600"/>
              </a:spcBef>
            </a:pPr>
            <a:r>
              <a:rPr kumimoji="0" lang="ru-RU" sz="2000" b="1" i="0" u="none" strike="noStrike" kern="1200" cap="none" spc="0" normalizeH="0" baseline="0" noProof="0" dirty="0" err="1">
                <a:ln>
                  <a:noFill/>
                </a:ln>
                <a:solidFill>
                  <a:prstClr val="black"/>
                </a:solidFill>
                <a:effectLst/>
                <a:uLnTx/>
                <a:uFillTx/>
                <a:ea typeface="+mn-ea"/>
                <a:cs typeface="+mn-cs"/>
              </a:rPr>
              <a:t>Мануэль</a:t>
            </a:r>
            <a:r>
              <a:rPr kumimoji="0" lang="ru-RU" sz="2000" b="1" i="0" u="none" strike="noStrike" kern="1200" cap="none" spc="0" normalizeH="0" baseline="0" noProof="0" dirty="0">
                <a:ln>
                  <a:noFill/>
                </a:ln>
                <a:solidFill>
                  <a:prstClr val="black"/>
                </a:solidFill>
                <a:effectLst/>
                <a:uLnTx/>
                <a:uFillTx/>
                <a:ea typeface="+mn-ea"/>
                <a:cs typeface="+mn-cs"/>
              </a:rPr>
              <a:t> </a:t>
            </a:r>
            <a:r>
              <a:rPr kumimoji="0" lang="ru-RU" sz="2000" b="1" i="0" u="none" strike="noStrike" kern="1200" cap="none" spc="0" normalizeH="0" baseline="0" noProof="0" dirty="0" err="1">
                <a:ln>
                  <a:noFill/>
                </a:ln>
                <a:solidFill>
                  <a:prstClr val="black"/>
                </a:solidFill>
                <a:effectLst/>
                <a:uLnTx/>
                <a:uFillTx/>
                <a:ea typeface="+mn-ea"/>
                <a:cs typeface="+mn-cs"/>
              </a:rPr>
              <a:t>Каркао</a:t>
            </a:r>
            <a:r>
              <a:rPr kumimoji="0" lang="ru-RU" sz="2000" b="1" i="0" u="none" strike="noStrike" kern="1200" cap="none" spc="0" normalizeH="0" baseline="0" noProof="0" dirty="0">
                <a:ln>
                  <a:noFill/>
                </a:ln>
                <a:solidFill>
                  <a:prstClr val="black"/>
                </a:solidFill>
                <a:effectLst/>
                <a:uLnTx/>
                <a:uFillTx/>
                <a:ea typeface="+mn-ea"/>
                <a:cs typeface="+mn-cs"/>
              </a:rPr>
              <a:t> </a:t>
            </a:r>
          </a:p>
          <a:p>
            <a:pPr>
              <a:lnSpc>
                <a:spcPct val="110000"/>
              </a:lnSpc>
              <a:spcBef>
                <a:spcPts val="600"/>
              </a:spcBef>
            </a:pPr>
            <a:r>
              <a:rPr lang="ru-RU" b="1" dirty="0"/>
              <a:t>Х. Марийке </a:t>
            </a:r>
            <a:r>
              <a:rPr lang="ru-RU" b="1" dirty="0" err="1"/>
              <a:t>ван</a:t>
            </a:r>
            <a:r>
              <a:rPr lang="ru-RU" b="1" dirty="0"/>
              <a:t> дер Берг</a:t>
            </a:r>
          </a:p>
          <a:p>
            <a:pPr>
              <a:lnSpc>
                <a:spcPct val="110000"/>
              </a:lnSpc>
              <a:spcBef>
                <a:spcPts val="600"/>
              </a:spcBef>
            </a:pPr>
            <a:r>
              <a:rPr lang="ru-RU" b="1" dirty="0" err="1"/>
              <a:t>Эмна</a:t>
            </a:r>
            <a:r>
              <a:rPr lang="ru-RU" b="1" dirty="0"/>
              <a:t> </a:t>
            </a:r>
            <a:r>
              <a:rPr lang="ru-RU" b="1" dirty="0" err="1"/>
              <a:t>Гуйдер</a:t>
            </a:r>
            <a:endParaRPr lang="ru-RU" b="1" dirty="0"/>
          </a:p>
          <a:p>
            <a:pPr>
              <a:lnSpc>
                <a:spcPct val="110000"/>
              </a:lnSpc>
              <a:spcBef>
                <a:spcPts val="600"/>
              </a:spcBef>
            </a:pPr>
            <a:r>
              <a:rPr lang="ru-RU" b="1" dirty="0"/>
              <a:t>Кейт </a:t>
            </a:r>
            <a:r>
              <a:rPr lang="ru-RU" b="1" dirty="0" err="1"/>
              <a:t>Кейр</a:t>
            </a:r>
            <a:endParaRPr lang="en-CA" b="1" dirty="0"/>
          </a:p>
          <a:p>
            <a:pPr>
              <a:lnSpc>
                <a:spcPct val="110000"/>
              </a:lnSpc>
              <a:spcBef>
                <a:spcPts val="600"/>
              </a:spcBef>
            </a:pPr>
            <a:r>
              <a:rPr lang="ru-RU" b="1" dirty="0" err="1"/>
              <a:t>Мануэль</a:t>
            </a:r>
            <a:r>
              <a:rPr lang="ru-RU" b="1" dirty="0"/>
              <a:t> А. </a:t>
            </a:r>
            <a:r>
              <a:rPr lang="ru-RU" b="1" dirty="0" err="1"/>
              <a:t>Баарслаг</a:t>
            </a:r>
            <a:r>
              <a:rPr lang="ru-RU" b="1" dirty="0"/>
              <a:t> </a:t>
            </a:r>
            <a:r>
              <a:rPr lang="en-CA" b="1" dirty="0"/>
              <a:t>(</a:t>
            </a:r>
            <a:r>
              <a:rPr lang="ru-RU" b="1" dirty="0"/>
              <a:t>ЛСГ</a:t>
            </a:r>
            <a:r>
              <a:rPr lang="en-CA" b="1" dirty="0"/>
              <a:t>)</a:t>
            </a:r>
          </a:p>
          <a:p>
            <a:pPr>
              <a:lnSpc>
                <a:spcPct val="110000"/>
              </a:lnSpc>
              <a:spcBef>
                <a:spcPts val="600"/>
              </a:spcBef>
            </a:pPr>
            <a:r>
              <a:rPr lang="ru-RU" b="1" dirty="0"/>
              <a:t>Лиса </a:t>
            </a:r>
            <a:r>
              <a:rPr lang="ru-RU" b="1" dirty="0" err="1"/>
              <a:t>Бэгли</a:t>
            </a:r>
            <a:r>
              <a:rPr lang="ru-RU" b="1" dirty="0"/>
              <a:t> </a:t>
            </a:r>
            <a:r>
              <a:rPr lang="en-CA" b="1" dirty="0"/>
              <a:t>(</a:t>
            </a:r>
            <a:r>
              <a:rPr lang="ru-RU" b="1" dirty="0"/>
              <a:t>РЛСГ</a:t>
            </a:r>
            <a:r>
              <a:rPr lang="en-CA" b="1" dirty="0"/>
              <a:t>)</a:t>
            </a:r>
          </a:p>
          <a:p>
            <a:pPr>
              <a:lnSpc>
                <a:spcPct val="110000"/>
              </a:lnSpc>
              <a:spcBef>
                <a:spcPts val="600"/>
              </a:spcBef>
            </a:pPr>
            <a:r>
              <a:rPr lang="ru-RU" b="1" dirty="0"/>
              <a:t>Франциско де Паула Карета </a:t>
            </a:r>
            <a:br>
              <a:rPr lang="ru-RU" b="1" dirty="0"/>
            </a:br>
            <a:r>
              <a:rPr lang="en-CA" b="1" dirty="0"/>
              <a:t>(</a:t>
            </a:r>
            <a:r>
              <a:rPr lang="ru-RU" b="1" dirty="0"/>
              <a:t>ЛСГ</a:t>
            </a:r>
            <a:r>
              <a:rPr lang="en-CA" b="1" dirty="0"/>
              <a:t>)</a:t>
            </a:r>
          </a:p>
          <a:p>
            <a:pPr>
              <a:lnSpc>
                <a:spcPct val="110000"/>
              </a:lnSpc>
              <a:spcBef>
                <a:spcPts val="600"/>
              </a:spcBef>
            </a:pPr>
            <a:r>
              <a:rPr lang="ru-RU" b="1" dirty="0"/>
              <a:t>Рольф Ц. Р. </a:t>
            </a:r>
            <a:r>
              <a:rPr lang="ru-RU" b="1" dirty="0" err="1"/>
              <a:t>Льюнг</a:t>
            </a:r>
            <a:endParaRPr lang="ru-RU" b="1" dirty="0"/>
          </a:p>
          <a:p>
            <a:pPr>
              <a:lnSpc>
                <a:spcPct val="110000"/>
              </a:lnSpc>
              <a:spcBef>
                <a:spcPts val="600"/>
              </a:spcBef>
            </a:pPr>
            <a:r>
              <a:rPr lang="ru-RU" b="1" dirty="0"/>
              <a:t>Маргарет В. </a:t>
            </a:r>
            <a:r>
              <a:rPr lang="ru-RU" b="1" dirty="0" err="1"/>
              <a:t>Рагни</a:t>
            </a:r>
            <a:endParaRPr lang="en-CA" b="1" dirty="0"/>
          </a:p>
          <a:p>
            <a:pPr>
              <a:lnSpc>
                <a:spcPct val="110000"/>
              </a:lnSpc>
              <a:spcBef>
                <a:spcPts val="600"/>
              </a:spcBef>
            </a:pPr>
            <a:r>
              <a:rPr lang="ru-RU" b="1" dirty="0"/>
              <a:t>Елена </a:t>
            </a:r>
            <a:r>
              <a:rPr lang="ru-RU" b="1" dirty="0" err="1"/>
              <a:t>Сантагостино</a:t>
            </a:r>
            <a:endParaRPr lang="en-CA" b="1" dirty="0"/>
          </a:p>
          <a:p>
            <a:pPr>
              <a:lnSpc>
                <a:spcPct val="110000"/>
              </a:lnSpc>
              <a:spcBef>
                <a:spcPts val="600"/>
              </a:spcBef>
            </a:pPr>
            <a:r>
              <a:rPr lang="ru-RU" b="1" dirty="0"/>
              <a:t>Гленн Ф. </a:t>
            </a:r>
            <a:r>
              <a:rPr lang="ru-RU" b="1" dirty="0" err="1"/>
              <a:t>Пиэрс</a:t>
            </a:r>
            <a:endParaRPr lang="ru-RU" b="1" dirty="0"/>
          </a:p>
          <a:p>
            <a:pPr>
              <a:lnSpc>
                <a:spcPct val="110000"/>
              </a:lnSpc>
              <a:spcBef>
                <a:spcPts val="600"/>
              </a:spcBef>
            </a:pPr>
            <a:r>
              <a:rPr lang="ru-RU" b="1" dirty="0" err="1"/>
              <a:t>Алок</a:t>
            </a:r>
            <a:r>
              <a:rPr lang="ru-RU" b="1" dirty="0"/>
              <a:t> </a:t>
            </a:r>
            <a:r>
              <a:rPr lang="ru-RU" b="1" dirty="0" err="1"/>
              <a:t>Шривастава</a:t>
            </a:r>
            <a:endParaRPr lang="en-CA" b="1" dirty="0"/>
          </a:p>
        </p:txBody>
      </p:sp>
      <p:sp>
        <p:nvSpPr>
          <p:cNvPr id="4" name="Text Placeholder 3">
            <a:extLst>
              <a:ext uri="{FF2B5EF4-FFF2-40B4-BE49-F238E27FC236}">
                <a16:creationId xmlns:a16="http://schemas.microsoft.com/office/drawing/2014/main" id="{283034C1-F467-4053-8C9D-77CDBFC0F20C}"/>
              </a:ext>
            </a:extLst>
          </p:cNvPr>
          <p:cNvSpPr>
            <a:spLocks noGrp="1"/>
          </p:cNvSpPr>
          <p:nvPr>
            <p:ph type="body" sz="quarter" idx="13"/>
          </p:nvPr>
        </p:nvSpPr>
        <p:spPr>
          <a:xfrm>
            <a:off x="838201" y="6356351"/>
            <a:ext cx="9925050" cy="365125"/>
          </a:xfrm>
        </p:spPr>
        <p:txBody>
          <a:bodyPr/>
          <a:lstStyle/>
          <a:p>
            <a:r>
              <a:rPr lang="ru-RU" dirty="0"/>
              <a:t>ЛСГ</a:t>
            </a:r>
            <a:r>
              <a:rPr lang="en-US" dirty="0"/>
              <a:t>, </a:t>
            </a:r>
            <a:r>
              <a:rPr lang="ru-RU" dirty="0" err="1"/>
              <a:t>дицо</a:t>
            </a:r>
            <a:r>
              <a:rPr lang="ru-RU" dirty="0"/>
              <a:t> с гемофилией</a:t>
            </a:r>
            <a:r>
              <a:rPr lang="en-US" dirty="0"/>
              <a:t>; </a:t>
            </a:r>
            <a:r>
              <a:rPr lang="ru-RU" dirty="0"/>
              <a:t>РЛСГ</a:t>
            </a:r>
            <a:r>
              <a:rPr lang="en-US" dirty="0"/>
              <a:t>, </a:t>
            </a:r>
            <a:r>
              <a:rPr lang="ru-RU" dirty="0"/>
              <a:t>родитель лица с гемофилией</a:t>
            </a:r>
            <a:endParaRPr lang="en-CA" dirty="0"/>
          </a:p>
        </p:txBody>
      </p:sp>
      <p:pic>
        <p:nvPicPr>
          <p:cNvPr id="5" name="Рисунок 4"/>
          <p:cNvPicPr>
            <a:picLocks noChangeAspect="1"/>
          </p:cNvPicPr>
          <p:nvPr/>
        </p:nvPicPr>
        <p:blipFill>
          <a:blip r:embed="rId3"/>
          <a:stretch>
            <a:fillRect/>
          </a:stretch>
        </p:blipFill>
        <p:spPr>
          <a:xfrm>
            <a:off x="4495210" y="1562100"/>
            <a:ext cx="7622710" cy="3942596"/>
          </a:xfrm>
          <a:prstGeom prst="rect">
            <a:avLst/>
          </a:prstGeom>
        </p:spPr>
      </p:pic>
    </p:spTree>
    <p:extLst>
      <p:ext uri="{BB962C8B-B14F-4D97-AF65-F5344CB8AC3E}">
        <p14:creationId xmlns:p14="http://schemas.microsoft.com/office/powerpoint/2010/main" val="410140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363995-2588-473C-9175-9217648E291C}"/>
              </a:ext>
            </a:extLst>
          </p:cNvPr>
          <p:cNvSpPr>
            <a:spLocks noGrp="1"/>
          </p:cNvSpPr>
          <p:nvPr>
            <p:ph type="title"/>
          </p:nvPr>
        </p:nvSpPr>
        <p:spPr>
          <a:xfrm>
            <a:off x="289561" y="225425"/>
            <a:ext cx="11902440" cy="1090079"/>
          </a:xfrm>
        </p:spPr>
        <p:txBody>
          <a:bodyPr>
            <a:noAutofit/>
          </a:bodyPr>
          <a:lstStyle/>
          <a:p>
            <a:pPr>
              <a:lnSpc>
                <a:spcPct val="100000"/>
              </a:lnSpc>
            </a:pPr>
            <a:r>
              <a:rPr lang="ru-RU" altLang="en-US" dirty="0">
                <a:latin typeface="Arial" panose="020B0604020202020204" pitchFamily="34" charset="0"/>
                <a:cs typeface="Arial" panose="020B0604020202020204" pitchFamily="34" charset="0"/>
              </a:rPr>
              <a:t>Гемофилия </a:t>
            </a:r>
            <a:r>
              <a:rPr lang="en-US" altLang="en-US" dirty="0">
                <a:latin typeface="Arial" panose="020B0604020202020204" pitchFamily="34" charset="0"/>
                <a:cs typeface="Arial" panose="020B0604020202020204" pitchFamily="34" charset="0"/>
              </a:rPr>
              <a:t>= </a:t>
            </a:r>
            <a:r>
              <a:rPr lang="ru-RU" altLang="en-US" dirty="0">
                <a:latin typeface="Arial" panose="020B0604020202020204" pitchFamily="34" charset="0"/>
                <a:cs typeface="Arial" panose="020B0604020202020204" pitchFamily="34" charset="0"/>
              </a:rPr>
              <a:t>тяжёлая пожизненная </a:t>
            </a:r>
            <a:r>
              <a:rPr lang="ru-RU" altLang="en-US" dirty="0" err="1">
                <a:latin typeface="Arial" panose="020B0604020202020204" pitchFamily="34" charset="0"/>
                <a:cs typeface="Arial" panose="020B0604020202020204" pitchFamily="34" charset="0"/>
              </a:rPr>
              <a:t>коагулопатия</a:t>
            </a:r>
            <a:br>
              <a:rPr lang="ru-RU"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ru-RU" altLang="en-US" dirty="0">
                <a:latin typeface="Arial" panose="020B0604020202020204" pitchFamily="34" charset="0"/>
                <a:cs typeface="Arial" panose="020B0604020202020204" pitchFamily="34" charset="0"/>
              </a:rPr>
              <a:t>без регулярных </a:t>
            </a:r>
            <a:r>
              <a:rPr lang="ru-RU" altLang="en-US" dirty="0" err="1">
                <a:latin typeface="Arial" panose="020B0604020202020204" pitchFamily="34" charset="0"/>
                <a:cs typeface="Arial" panose="020B0604020202020204" pitchFamily="34" charset="0"/>
              </a:rPr>
              <a:t>инфузий</a:t>
            </a:r>
            <a:r>
              <a:rPr lang="ru-RU" altLang="en-US" dirty="0">
                <a:latin typeface="Arial" panose="020B0604020202020204" pitchFamily="34" charset="0"/>
                <a:cs typeface="Arial" panose="020B0604020202020204" pitchFamily="34" charset="0"/>
              </a:rPr>
              <a:t> фактора </a:t>
            </a:r>
            <a:r>
              <a:rPr lang="en-US" altLang="en-US" dirty="0">
                <a:latin typeface="Arial" panose="020B0604020202020204" pitchFamily="34" charset="0"/>
                <a:cs typeface="Arial" panose="020B0604020202020204" pitchFamily="34" charset="0"/>
              </a:rPr>
              <a:t>=</a:t>
            </a:r>
            <a:r>
              <a:rPr lang="ru-RU" altLang="en-US" dirty="0">
                <a:solidFill>
                  <a:schemeClr val="accent1"/>
                </a:solidFill>
                <a:latin typeface="Arial" panose="020B0604020202020204" pitchFamily="34" charset="0"/>
                <a:cs typeface="Arial" panose="020B0604020202020204" pitchFamily="34" charset="0"/>
              </a:rPr>
              <a:t> профилактики</a:t>
            </a:r>
            <a:r>
              <a:rPr lang="en-US" altLang="en-US" dirty="0">
                <a:latin typeface="Arial" panose="020B0604020202020204" pitchFamily="34" charset="0"/>
                <a:cs typeface="Arial" panose="020B0604020202020204" pitchFamily="34" charset="0"/>
              </a:rPr>
              <a:t>]</a:t>
            </a:r>
            <a:endParaRPr lang="en-CA" dirty="0">
              <a:latin typeface="Arial" panose="020B0604020202020204" pitchFamily="34" charset="0"/>
              <a:cs typeface="Arial" panose="020B0604020202020204" pitchFamily="34" charset="0"/>
            </a:endParaRPr>
          </a:p>
        </p:txBody>
      </p:sp>
      <p:sp>
        <p:nvSpPr>
          <p:cNvPr id="21" name="Rectangle: Rounded Corners 20" descr="A small child sitting on a bed&#10;&#10;Description automatically generated">
            <a:extLst>
              <a:ext uri="{FF2B5EF4-FFF2-40B4-BE49-F238E27FC236}">
                <a16:creationId xmlns:a16="http://schemas.microsoft.com/office/drawing/2014/main" id="{E23EC50B-D91A-4AEA-BBB0-82AD5D8F9369}"/>
              </a:ext>
            </a:extLst>
          </p:cNvPr>
          <p:cNvSpPr/>
          <p:nvPr/>
        </p:nvSpPr>
        <p:spPr>
          <a:xfrm>
            <a:off x="2481336" y="2135644"/>
            <a:ext cx="3493648" cy="3579355"/>
          </a:xfrm>
          <a:prstGeom prst="roundRect">
            <a:avLst/>
          </a:prstGeom>
          <a:blipFill rotWithShape="1">
            <a:blip r:embed="rId3"/>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Rectangle: Rounded Corners 22" descr="A picture containing person, child, young, holding&#10;&#10;Description automatically generated">
            <a:extLst>
              <a:ext uri="{FF2B5EF4-FFF2-40B4-BE49-F238E27FC236}">
                <a16:creationId xmlns:a16="http://schemas.microsoft.com/office/drawing/2014/main" id="{1986E741-6CEC-4C6E-99D0-DBCADCA7A9CA}"/>
              </a:ext>
            </a:extLst>
          </p:cNvPr>
          <p:cNvSpPr/>
          <p:nvPr/>
        </p:nvSpPr>
        <p:spPr>
          <a:xfrm>
            <a:off x="6475852" y="2135644"/>
            <a:ext cx="3493648" cy="3579355"/>
          </a:xfrm>
          <a:prstGeom prst="roundRect">
            <a:avLst/>
          </a:prstGeom>
          <a:blipFill rotWithShape="1">
            <a:blip r:embed="rId4"/>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74236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720E-D284-4935-9D7E-A880B0C8410B}"/>
              </a:ext>
            </a:extLst>
          </p:cNvPr>
          <p:cNvSpPr>
            <a:spLocks noGrp="1"/>
          </p:cNvSpPr>
          <p:nvPr>
            <p:ph type="title"/>
          </p:nvPr>
        </p:nvSpPr>
        <p:spPr>
          <a:xfrm>
            <a:off x="0" y="225425"/>
            <a:ext cx="12054841" cy="1090079"/>
          </a:xfrm>
        </p:spPr>
        <p:txBody>
          <a:bodyPr>
            <a:noAutofit/>
          </a:bodyPr>
          <a:lstStyle/>
          <a:p>
            <a:pPr>
              <a:lnSpc>
                <a:spcPct val="100000"/>
              </a:lnSpc>
            </a:pPr>
            <a:r>
              <a:rPr lang="ru-RU" altLang="en-US" dirty="0">
                <a:latin typeface="Arial" panose="020B0604020202020204" pitchFamily="34" charset="0"/>
                <a:cs typeface="Arial" panose="020B0604020202020204" pitchFamily="34" charset="0"/>
              </a:rPr>
              <a:t>Гемофилия </a:t>
            </a:r>
            <a:r>
              <a:rPr lang="en-US" altLang="en-US" dirty="0">
                <a:latin typeface="Arial" panose="020B0604020202020204" pitchFamily="34" charset="0"/>
                <a:cs typeface="Arial" panose="020B0604020202020204" pitchFamily="34" charset="0"/>
              </a:rPr>
              <a:t>= </a:t>
            </a:r>
            <a:r>
              <a:rPr lang="ru-RU" altLang="en-US" dirty="0">
                <a:latin typeface="Arial" panose="020B0604020202020204" pitchFamily="34" charset="0"/>
                <a:cs typeface="Arial" panose="020B0604020202020204" pitchFamily="34" charset="0"/>
              </a:rPr>
              <a:t>тяжёлая пожизненная </a:t>
            </a:r>
            <a:r>
              <a:rPr lang="ru-RU" altLang="en-US" dirty="0" err="1">
                <a:latin typeface="Arial" panose="020B0604020202020204" pitchFamily="34" charset="0"/>
                <a:cs typeface="Arial" panose="020B0604020202020204" pitchFamily="34" charset="0"/>
              </a:rPr>
              <a:t>коагулопатия</a:t>
            </a:r>
            <a:br>
              <a:rPr lang="ru-RU"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ru-RU" altLang="en-US" dirty="0">
                <a:latin typeface="Arial" panose="020B0604020202020204" pitchFamily="34" charset="0"/>
                <a:cs typeface="Arial" panose="020B0604020202020204" pitchFamily="34" charset="0"/>
              </a:rPr>
              <a:t>без регулярных </a:t>
            </a:r>
            <a:r>
              <a:rPr lang="ru-RU" altLang="en-US" dirty="0" err="1">
                <a:latin typeface="Arial" panose="020B0604020202020204" pitchFamily="34" charset="0"/>
                <a:cs typeface="Arial" panose="020B0604020202020204" pitchFamily="34" charset="0"/>
              </a:rPr>
              <a:t>инфузий</a:t>
            </a:r>
            <a:r>
              <a:rPr lang="ru-RU" altLang="en-US" dirty="0">
                <a:latin typeface="Arial" panose="020B0604020202020204" pitchFamily="34" charset="0"/>
                <a:cs typeface="Arial" panose="020B0604020202020204" pitchFamily="34" charset="0"/>
              </a:rPr>
              <a:t> фактора </a:t>
            </a:r>
            <a:r>
              <a:rPr lang="en-US" altLang="en-US" dirty="0">
                <a:latin typeface="Arial" panose="020B0604020202020204" pitchFamily="34" charset="0"/>
                <a:cs typeface="Arial" panose="020B0604020202020204" pitchFamily="34" charset="0"/>
              </a:rPr>
              <a:t>=</a:t>
            </a:r>
            <a:r>
              <a:rPr lang="ru-RU" altLang="en-US" dirty="0">
                <a:solidFill>
                  <a:schemeClr val="accent1"/>
                </a:solidFill>
                <a:latin typeface="Arial" panose="020B0604020202020204" pitchFamily="34" charset="0"/>
                <a:cs typeface="Arial" panose="020B0604020202020204" pitchFamily="34" charset="0"/>
              </a:rPr>
              <a:t> </a:t>
            </a:r>
            <a:r>
              <a:rPr lang="ru-RU" altLang="en-US" b="1" dirty="0">
                <a:solidFill>
                  <a:schemeClr val="accent1"/>
                </a:solidFill>
                <a:latin typeface="Arial" panose="020B0604020202020204" pitchFamily="34" charset="0"/>
                <a:cs typeface="Arial" panose="020B0604020202020204" pitchFamily="34" charset="0"/>
              </a:rPr>
              <a:t>профилактики</a:t>
            </a:r>
            <a:r>
              <a:rPr lang="en-US" altLang="en-US" dirty="0">
                <a:latin typeface="Arial" panose="020B0604020202020204" pitchFamily="34" charset="0"/>
                <a:cs typeface="Arial" panose="020B0604020202020204" pitchFamily="34" charset="0"/>
              </a:rPr>
              <a:t>]</a:t>
            </a:r>
            <a:endParaRPr lang="en-CA" dirty="0"/>
          </a:p>
        </p:txBody>
      </p:sp>
      <p:pic>
        <p:nvPicPr>
          <p:cNvPr id="19" name="Picture 18">
            <a:extLst>
              <a:ext uri="{FF2B5EF4-FFF2-40B4-BE49-F238E27FC236}">
                <a16:creationId xmlns:a16="http://schemas.microsoft.com/office/drawing/2014/main" id="{8E2B4EC0-E55F-493C-A0A8-700AF50DA519}"/>
              </a:ext>
            </a:extLst>
          </p:cNvPr>
          <p:cNvPicPr>
            <a:picLocks noChangeAspect="1"/>
          </p:cNvPicPr>
          <p:nvPr/>
        </p:nvPicPr>
        <p:blipFill rotWithShape="1">
          <a:blip r:embed="rId3"/>
          <a:srcRect l="66873" t="49113" r="896" b="12542"/>
          <a:stretch/>
        </p:blipFill>
        <p:spPr>
          <a:xfrm>
            <a:off x="7410450" y="3919564"/>
            <a:ext cx="2971800" cy="1814486"/>
          </a:xfrm>
          <a:prstGeom prst="roundRect">
            <a:avLst/>
          </a:prstGeom>
        </p:spPr>
      </p:pic>
      <p:pic>
        <p:nvPicPr>
          <p:cNvPr id="20" name="Picture 19">
            <a:extLst>
              <a:ext uri="{FF2B5EF4-FFF2-40B4-BE49-F238E27FC236}">
                <a16:creationId xmlns:a16="http://schemas.microsoft.com/office/drawing/2014/main" id="{C6CDB151-6546-4E78-835D-876B01CD46F0}"/>
              </a:ext>
            </a:extLst>
          </p:cNvPr>
          <p:cNvPicPr>
            <a:picLocks noChangeAspect="1"/>
          </p:cNvPicPr>
          <p:nvPr/>
        </p:nvPicPr>
        <p:blipFill rotWithShape="1">
          <a:blip r:embed="rId3"/>
          <a:srcRect l="11902" t="1432" r="58126" b="65649"/>
          <a:stretch/>
        </p:blipFill>
        <p:spPr>
          <a:xfrm>
            <a:off x="2228850" y="1595464"/>
            <a:ext cx="2914650" cy="1643036"/>
          </a:xfrm>
          <a:prstGeom prst="roundRect">
            <a:avLst/>
          </a:prstGeom>
        </p:spPr>
      </p:pic>
      <p:sp>
        <p:nvSpPr>
          <p:cNvPr id="21" name="Rectangle: Rounded Corners 20" descr="A small child sitting on a bed&#10;&#10;Description automatically generated">
            <a:extLst>
              <a:ext uri="{FF2B5EF4-FFF2-40B4-BE49-F238E27FC236}">
                <a16:creationId xmlns:a16="http://schemas.microsoft.com/office/drawing/2014/main" id="{28D62086-2EE7-4112-8371-A82A58B60402}"/>
              </a:ext>
            </a:extLst>
          </p:cNvPr>
          <p:cNvSpPr/>
          <p:nvPr/>
        </p:nvSpPr>
        <p:spPr>
          <a:xfrm>
            <a:off x="203200" y="1595464"/>
            <a:ext cx="2267940" cy="2062136"/>
          </a:xfrm>
          <a:prstGeom prst="roundRect">
            <a:avLst/>
          </a:prstGeom>
          <a:blipFill rotWithShape="1">
            <a:blip r:embed="rId4"/>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Rectangle: Rounded Corners 21" descr="A picture containing person, child, young, holding&#10;&#10;Description automatically generated">
            <a:extLst>
              <a:ext uri="{FF2B5EF4-FFF2-40B4-BE49-F238E27FC236}">
                <a16:creationId xmlns:a16="http://schemas.microsoft.com/office/drawing/2014/main" id="{4EAE38BE-C83B-45A0-A2C1-CFDF32B15DFB}"/>
              </a:ext>
            </a:extLst>
          </p:cNvPr>
          <p:cNvSpPr/>
          <p:nvPr/>
        </p:nvSpPr>
        <p:spPr>
          <a:xfrm>
            <a:off x="9884712" y="4147458"/>
            <a:ext cx="2167588" cy="1961126"/>
          </a:xfrm>
          <a:prstGeom prst="roundRect">
            <a:avLst/>
          </a:prstGeom>
          <a:blipFill rotWithShape="1">
            <a:blip r:embed="rId5"/>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3" name="Picture 22">
            <a:extLst>
              <a:ext uri="{FF2B5EF4-FFF2-40B4-BE49-F238E27FC236}">
                <a16:creationId xmlns:a16="http://schemas.microsoft.com/office/drawing/2014/main" id="{A7B393E6-7203-4C39-89BE-294E31625466}"/>
              </a:ext>
            </a:extLst>
          </p:cNvPr>
          <p:cNvPicPr>
            <a:picLocks noChangeAspect="1"/>
          </p:cNvPicPr>
          <p:nvPr/>
        </p:nvPicPr>
        <p:blipFill rotWithShape="1">
          <a:blip r:embed="rId3"/>
          <a:srcRect l="2410" t="46295" r="67218" b="12542"/>
          <a:stretch/>
        </p:blipFill>
        <p:spPr>
          <a:xfrm>
            <a:off x="1466850" y="3805264"/>
            <a:ext cx="2800350" cy="1947836"/>
          </a:xfrm>
          <a:prstGeom prst="roundRect">
            <a:avLst/>
          </a:prstGeom>
        </p:spPr>
      </p:pic>
      <p:pic>
        <p:nvPicPr>
          <p:cNvPr id="24" name="Picture 23">
            <a:extLst>
              <a:ext uri="{FF2B5EF4-FFF2-40B4-BE49-F238E27FC236}">
                <a16:creationId xmlns:a16="http://schemas.microsoft.com/office/drawing/2014/main" id="{7A9C55CB-6E7D-4D1F-A621-DC2B05429AD7}"/>
              </a:ext>
            </a:extLst>
          </p:cNvPr>
          <p:cNvPicPr>
            <a:picLocks noChangeAspect="1"/>
          </p:cNvPicPr>
          <p:nvPr/>
        </p:nvPicPr>
        <p:blipFill rotWithShape="1">
          <a:blip r:embed="rId3"/>
          <a:srcRect l="64599" r="3789" b="65279"/>
          <a:stretch/>
        </p:blipFill>
        <p:spPr>
          <a:xfrm>
            <a:off x="7239000" y="1595464"/>
            <a:ext cx="2914650" cy="1643036"/>
          </a:xfrm>
          <a:prstGeom prst="roundRect">
            <a:avLst/>
          </a:prstGeom>
        </p:spPr>
      </p:pic>
      <p:pic>
        <p:nvPicPr>
          <p:cNvPr id="25" name="Picture 24">
            <a:extLst>
              <a:ext uri="{FF2B5EF4-FFF2-40B4-BE49-F238E27FC236}">
                <a16:creationId xmlns:a16="http://schemas.microsoft.com/office/drawing/2014/main" id="{E71E3B2B-2C3B-4799-9F8A-AB987397AFCA}"/>
              </a:ext>
            </a:extLst>
          </p:cNvPr>
          <p:cNvPicPr>
            <a:picLocks noChangeAspect="1"/>
          </p:cNvPicPr>
          <p:nvPr/>
        </p:nvPicPr>
        <p:blipFill rotWithShape="1">
          <a:blip r:embed="rId3"/>
          <a:srcRect l="41667" t="31802" r="38085" b="20191"/>
          <a:stretch/>
        </p:blipFill>
        <p:spPr>
          <a:xfrm>
            <a:off x="5105400" y="3100414"/>
            <a:ext cx="1866900" cy="2271686"/>
          </a:xfrm>
          <a:prstGeom prst="roundRect">
            <a:avLst/>
          </a:prstGeom>
        </p:spPr>
      </p:pic>
      <p:sp>
        <p:nvSpPr>
          <p:cNvPr id="26" name="Rectangle: Rounded Corners 25">
            <a:extLst>
              <a:ext uri="{FF2B5EF4-FFF2-40B4-BE49-F238E27FC236}">
                <a16:creationId xmlns:a16="http://schemas.microsoft.com/office/drawing/2014/main" id="{C274E7DF-C6E0-40E8-82E5-B0948DC4A664}"/>
              </a:ext>
            </a:extLst>
          </p:cNvPr>
          <p:cNvSpPr/>
          <p:nvPr/>
        </p:nvSpPr>
        <p:spPr>
          <a:xfrm>
            <a:off x="4957021" y="2035223"/>
            <a:ext cx="1906073" cy="74697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ysClr val="windowText" lastClr="000000"/>
                </a:solidFill>
                <a:effectLst/>
                <a:uLnTx/>
                <a:uFillTx/>
                <a:latin typeface="Arial"/>
                <a:ea typeface="+mn-ea"/>
                <a:cs typeface="+mn-cs"/>
              </a:rPr>
              <a:t>Мягкие ткани</a:t>
            </a:r>
            <a:endParaRPr kumimoji="0" lang="en-CA"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0201B302-68F4-47AB-824D-A70DB723367B}"/>
              </a:ext>
            </a:extLst>
          </p:cNvPr>
          <p:cNvSpPr/>
          <p:nvPr/>
        </p:nvSpPr>
        <p:spPr>
          <a:xfrm>
            <a:off x="2906062" y="4044432"/>
            <a:ext cx="1259986" cy="42791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ysClr val="windowText" lastClr="000000"/>
                </a:solidFill>
                <a:effectLst/>
                <a:uLnTx/>
                <a:uFillTx/>
                <a:latin typeface="Arial"/>
                <a:ea typeface="+mn-ea"/>
                <a:cs typeface="+mn-cs"/>
              </a:rPr>
              <a:t>Мышцы</a:t>
            </a:r>
            <a:endParaRPr kumimoji="0" lang="en-CA"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11E8C160-8214-47A3-B672-CF0B5E9B5B4B}"/>
              </a:ext>
            </a:extLst>
          </p:cNvPr>
          <p:cNvSpPr/>
          <p:nvPr/>
        </p:nvSpPr>
        <p:spPr>
          <a:xfrm>
            <a:off x="7518846" y="4218038"/>
            <a:ext cx="1548954" cy="42475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ysClr val="windowText" lastClr="000000"/>
                </a:solidFill>
                <a:effectLst/>
                <a:uLnTx/>
                <a:uFillTx/>
                <a:latin typeface="Arial"/>
                <a:ea typeface="+mn-ea"/>
                <a:cs typeface="+mn-cs"/>
              </a:rPr>
              <a:t>Суставы</a:t>
            </a:r>
            <a:endParaRPr kumimoji="0" lang="en-CA" sz="2000" b="1" i="0" u="none" strike="noStrike" kern="1200" cap="none" spc="0" normalizeH="0" baseline="0" noProof="0" dirty="0">
              <a:ln>
                <a:noFill/>
              </a:ln>
              <a:solidFill>
                <a:sysClr val="windowText" lastClr="000000"/>
              </a:solidFill>
              <a:effectLst/>
              <a:uLnTx/>
              <a:uFillTx/>
              <a:latin typeface="Arial"/>
              <a:ea typeface="+mn-ea"/>
              <a:cs typeface="+mn-cs"/>
            </a:endParaRPr>
          </a:p>
        </p:txBody>
      </p:sp>
      <p:cxnSp>
        <p:nvCxnSpPr>
          <p:cNvPr id="29" name="Straight Arrow Connector 28">
            <a:extLst>
              <a:ext uri="{FF2B5EF4-FFF2-40B4-BE49-F238E27FC236}">
                <a16:creationId xmlns:a16="http://schemas.microsoft.com/office/drawing/2014/main" id="{9F2C0DFE-BA18-4368-836B-1F31241CA1E4}"/>
              </a:ext>
            </a:extLst>
          </p:cNvPr>
          <p:cNvCxnSpPr>
            <a:cxnSpLocks/>
          </p:cNvCxnSpPr>
          <p:nvPr/>
        </p:nvCxnSpPr>
        <p:spPr>
          <a:xfrm flipH="1" flipV="1">
            <a:off x="5762626" y="5267325"/>
            <a:ext cx="800099" cy="514350"/>
          </a:xfrm>
          <a:prstGeom prst="straightConnector1">
            <a:avLst/>
          </a:prstGeom>
          <a:ln w="88900">
            <a:solidFill>
              <a:srgbClr val="FF0C30"/>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EFB318D4-D37E-47EA-83AA-613FD9C367F3}"/>
              </a:ext>
            </a:extLst>
          </p:cNvPr>
          <p:cNvSpPr/>
          <p:nvPr/>
        </p:nvSpPr>
        <p:spPr>
          <a:xfrm>
            <a:off x="4957021" y="5652152"/>
            <a:ext cx="2561826" cy="695554"/>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ysClr val="windowText" lastClr="000000"/>
                </a:solidFill>
                <a:effectLst/>
                <a:uLnTx/>
                <a:uFillTx/>
                <a:latin typeface="Arial"/>
                <a:ea typeface="+mn-ea"/>
                <a:cs typeface="+mn-cs"/>
              </a:rPr>
              <a:t>Внутричерепные кровоизлияния</a:t>
            </a:r>
            <a:endParaRPr kumimoji="0" lang="en-CA"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80613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5530-4ABE-41DF-A6AF-F38CA3F3FF4D}"/>
              </a:ext>
            </a:extLst>
          </p:cNvPr>
          <p:cNvSpPr>
            <a:spLocks noGrp="1"/>
          </p:cNvSpPr>
          <p:nvPr>
            <p:ph type="title"/>
          </p:nvPr>
        </p:nvSpPr>
        <p:spPr/>
        <p:txBody>
          <a:bodyPr/>
          <a:lstStyle/>
          <a:p>
            <a:pPr>
              <a:lnSpc>
                <a:spcPct val="100000"/>
              </a:lnSpc>
            </a:pPr>
            <a:r>
              <a:rPr lang="ru-RU" altLang="en-US" dirty="0">
                <a:latin typeface="Arial" panose="020B0604020202020204" pitchFamily="34" charset="0"/>
                <a:cs typeface="Arial" panose="020B0604020202020204" pitchFamily="34" charset="0"/>
              </a:rPr>
              <a:t>И это приводит к</a:t>
            </a:r>
            <a:r>
              <a:rPr lang="en-US" altLang="en-US" dirty="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p:txBody>
      </p:sp>
      <p:pic>
        <p:nvPicPr>
          <p:cNvPr id="5" name="Picture 2" descr="http://www.nwabr.org/studentbiotech/winners/studentwork/2007/WB_BA_TRONGTHAM/picelbow.jpg">
            <a:extLst>
              <a:ext uri="{FF2B5EF4-FFF2-40B4-BE49-F238E27FC236}">
                <a16:creationId xmlns:a16="http://schemas.microsoft.com/office/drawing/2014/main" id="{870663D6-17AB-445E-B0AF-8A8A5A590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75" y="1598613"/>
            <a:ext cx="3024188" cy="207168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254C354C-A4D0-4A6F-A937-08D162B20531}"/>
              </a:ext>
            </a:extLst>
          </p:cNvPr>
          <p:cNvPicPr>
            <a:picLocks noChangeAspect="1"/>
          </p:cNvPicPr>
          <p:nvPr/>
        </p:nvPicPr>
        <p:blipFill>
          <a:blip r:embed="rId4">
            <a:extLst>
              <a:ext uri="{28A0092B-C50C-407E-A947-70E740481C1C}">
                <a14:useLocalDpi xmlns:a14="http://schemas.microsoft.com/office/drawing/2010/main" val="0"/>
              </a:ext>
            </a:extLst>
          </a:blip>
          <a:srcRect l="57224" t="10112" r="5460" b="12012"/>
          <a:stretch>
            <a:fillRect/>
          </a:stretch>
        </p:blipFill>
        <p:spPr bwMode="auto">
          <a:xfrm>
            <a:off x="5098882" y="3766092"/>
            <a:ext cx="1521207" cy="201240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A61E43D8-85FA-43CA-8424-E8F055E30D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7362" y="1619380"/>
            <a:ext cx="4050472" cy="4161499"/>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Content Placeholder 3">
            <a:extLst>
              <a:ext uri="{FF2B5EF4-FFF2-40B4-BE49-F238E27FC236}">
                <a16:creationId xmlns:a16="http://schemas.microsoft.com/office/drawing/2014/main" id="{0A302EBA-722A-425C-B11F-580AFA9721EC}"/>
              </a:ext>
            </a:extLst>
          </p:cNvPr>
          <p:cNvSpPr txBox="1">
            <a:spLocks/>
          </p:cNvSpPr>
          <p:nvPr/>
        </p:nvSpPr>
        <p:spPr>
          <a:xfrm>
            <a:off x="8385929" y="5853113"/>
            <a:ext cx="3024000" cy="432000"/>
          </a:xfrm>
          <a:prstGeom prst="roundRect">
            <a:avLst/>
          </a:prstGeom>
          <a:solidFill>
            <a:schemeClr val="accent4"/>
          </a:solidFill>
        </p:spPr>
        <p:txBody>
          <a:bodyPr anchor="ctr"/>
          <a:lstStyle>
            <a:lvl1pPr marL="228600" indent="-228600" algn="l" defTabSz="914400" rtl="0" eaLnBrk="1" latinLnBrk="0" hangingPunct="1">
              <a:lnSpc>
                <a:spcPct val="90000"/>
              </a:lnSpc>
              <a:spcBef>
                <a:spcPts val="10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8BB0"/>
              </a:buClr>
              <a:buSzTx/>
              <a:buFontTx/>
              <a:buNone/>
              <a:tabLst/>
              <a:defRPr/>
            </a:pPr>
            <a:r>
              <a:rPr kumimoji="0" lang="ru-RU" alt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Ранней смерти</a:t>
            </a:r>
            <a:endParaRPr kumimoji="0" lang="en-CA" alt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6" descr="http://farm2.static.flickr.com/1273/858279185_ff9765a4e4.jpg?v=0">
            <a:extLst>
              <a:ext uri="{FF2B5EF4-FFF2-40B4-BE49-F238E27FC236}">
                <a16:creationId xmlns:a16="http://schemas.microsoft.com/office/drawing/2014/main" id="{43E70AD9-360D-4BBF-B80E-CD14C2BAD5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0107" b="10522"/>
          <a:stretch>
            <a:fillRect/>
          </a:stretch>
        </p:blipFill>
        <p:spPr bwMode="auto">
          <a:xfrm>
            <a:off x="3908475" y="1601564"/>
            <a:ext cx="3902025" cy="206873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3">
            <a:extLst>
              <a:ext uri="{FF2B5EF4-FFF2-40B4-BE49-F238E27FC236}">
                <a16:creationId xmlns:a16="http://schemas.microsoft.com/office/drawing/2014/main" id="{AB935CAE-2D22-464C-9582-1B13816FAF0F}"/>
              </a:ext>
            </a:extLst>
          </p:cNvPr>
          <p:cNvSpPr txBox="1">
            <a:spLocks/>
          </p:cNvSpPr>
          <p:nvPr/>
        </p:nvSpPr>
        <p:spPr>
          <a:xfrm>
            <a:off x="711540" y="5853113"/>
            <a:ext cx="3024000" cy="432000"/>
          </a:xfrm>
          <a:prstGeom prst="roundRect">
            <a:avLst/>
          </a:prstGeom>
          <a:solidFill>
            <a:schemeClr val="accent4"/>
          </a:solidFill>
        </p:spPr>
        <p:txBody>
          <a:bodyPr anchor="ctr"/>
          <a:lstStyle>
            <a:lvl1pPr marL="228600" indent="-228600" algn="l" defTabSz="914400" rtl="0" eaLnBrk="1" latinLnBrk="0" hangingPunct="1">
              <a:lnSpc>
                <a:spcPct val="90000"/>
              </a:lnSpc>
              <a:spcBef>
                <a:spcPts val="10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8BB0"/>
              </a:buClr>
              <a:buSzTx/>
              <a:buFontTx/>
              <a:buNone/>
              <a:tabLst/>
              <a:defRPr/>
            </a:pPr>
            <a:r>
              <a:rPr kumimoji="0" lang="ru-RU" alt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Разрушению суставов </a:t>
            </a:r>
            <a:endParaRPr kumimoji="0" lang="en-CA" alt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Content Placeholder 3">
            <a:extLst>
              <a:ext uri="{FF2B5EF4-FFF2-40B4-BE49-F238E27FC236}">
                <a16:creationId xmlns:a16="http://schemas.microsoft.com/office/drawing/2014/main" id="{DED4BDCF-5316-4771-9CC8-165E6EE2A42C}"/>
              </a:ext>
            </a:extLst>
          </p:cNvPr>
          <p:cNvSpPr txBox="1">
            <a:spLocks/>
          </p:cNvSpPr>
          <p:nvPr/>
        </p:nvSpPr>
        <p:spPr>
          <a:xfrm>
            <a:off x="4374294" y="5853112"/>
            <a:ext cx="3024000" cy="553587"/>
          </a:xfrm>
          <a:prstGeom prst="roundRect">
            <a:avLst/>
          </a:prstGeom>
          <a:solidFill>
            <a:schemeClr val="accent4"/>
          </a:solidFill>
        </p:spPr>
        <p:txBody>
          <a:bodyPr anchor="ctr"/>
          <a:lstStyle>
            <a:lvl1pPr marL="228600" indent="-228600" algn="l" defTabSz="914400" rtl="0" eaLnBrk="1" latinLnBrk="0" hangingPunct="1">
              <a:lnSpc>
                <a:spcPct val="90000"/>
              </a:lnSpc>
              <a:spcBef>
                <a:spcPts val="10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Font typeface="Arial"/>
              <a:buChar char="•"/>
              <a:defRPr sz="2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8BB0"/>
              </a:buClr>
              <a:buSzTx/>
              <a:buFontTx/>
              <a:buNone/>
              <a:tabLst/>
              <a:defRPr/>
            </a:pPr>
            <a:r>
              <a:rPr kumimoji="0" lang="ru-RU" alt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Боли и инвалидности</a:t>
            </a:r>
            <a:endParaRPr kumimoji="0" lang="en-CA" alt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Rectangle: Rounded Corners 21" descr="A small child sitting on a bed&#10;&#10;Description automatically generated">
            <a:extLst>
              <a:ext uri="{FF2B5EF4-FFF2-40B4-BE49-F238E27FC236}">
                <a16:creationId xmlns:a16="http://schemas.microsoft.com/office/drawing/2014/main" id="{5AF143B0-FF84-4C07-A31E-D0565DA27CD9}"/>
              </a:ext>
            </a:extLst>
          </p:cNvPr>
          <p:cNvSpPr/>
          <p:nvPr/>
        </p:nvSpPr>
        <p:spPr>
          <a:xfrm>
            <a:off x="8081516" y="76802"/>
            <a:ext cx="1429305" cy="1477264"/>
          </a:xfrm>
          <a:prstGeom prst="roundRect">
            <a:avLst/>
          </a:prstGeom>
          <a:blipFill rotWithShape="1">
            <a:blip r:embed="rId7"/>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Rectangle: Rounded Corners 22" descr="A picture containing person, child, young, holding&#10;&#10;Description automatically generated">
            <a:extLst>
              <a:ext uri="{FF2B5EF4-FFF2-40B4-BE49-F238E27FC236}">
                <a16:creationId xmlns:a16="http://schemas.microsoft.com/office/drawing/2014/main" id="{E75AF074-D14F-446B-8EE9-512056B46E10}"/>
              </a:ext>
            </a:extLst>
          </p:cNvPr>
          <p:cNvSpPr/>
          <p:nvPr/>
        </p:nvSpPr>
        <p:spPr>
          <a:xfrm>
            <a:off x="9676398" y="76802"/>
            <a:ext cx="1429305" cy="1477264"/>
          </a:xfrm>
          <a:prstGeom prst="roundRect">
            <a:avLst/>
          </a:prstGeom>
          <a:blipFill rotWithShape="1">
            <a:blip r:embed="rId8"/>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3195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5530-4ABE-41DF-A6AF-F38CA3F3FF4D}"/>
              </a:ext>
            </a:extLst>
          </p:cNvPr>
          <p:cNvSpPr>
            <a:spLocks noGrp="1"/>
          </p:cNvSpPr>
          <p:nvPr>
            <p:ph type="title"/>
          </p:nvPr>
        </p:nvSpPr>
        <p:spPr/>
        <p:txBody>
          <a:bodyPr>
            <a:normAutofit/>
          </a:bodyPr>
          <a:lstStyle/>
          <a:p>
            <a:pPr>
              <a:lnSpc>
                <a:spcPct val="100000"/>
              </a:lnSpc>
            </a:pPr>
            <a:r>
              <a:rPr lang="ru-RU" altLang="en-US" dirty="0">
                <a:latin typeface="Arial" panose="020B0604020202020204" pitchFamily="34" charset="0"/>
                <a:cs typeface="Arial" panose="020B0604020202020204" pitchFamily="34" charset="0"/>
              </a:rPr>
              <a:t>Но с профилактикой</a:t>
            </a:r>
            <a:endParaRPr lang="en-CA"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7E4350C-BBF5-46B6-886E-FB66F269B4FB}"/>
              </a:ext>
            </a:extLst>
          </p:cNvPr>
          <p:cNvSpPr txBox="1"/>
          <p:nvPr/>
        </p:nvSpPr>
        <p:spPr>
          <a:xfrm>
            <a:off x="1637574" y="4879436"/>
            <a:ext cx="891685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4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Им не придётся переносить всё это</a:t>
            </a:r>
            <a:r>
              <a:rPr kumimoji="0" lang="en-CA" sz="34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a:t>
            </a:r>
          </a:p>
        </p:txBody>
      </p:sp>
      <p:sp>
        <p:nvSpPr>
          <p:cNvPr id="11" name="Rectangle: Rounded Corners 10" descr="A small child sitting on a bed&#10;&#10;Description automatically generated">
            <a:extLst>
              <a:ext uri="{FF2B5EF4-FFF2-40B4-BE49-F238E27FC236}">
                <a16:creationId xmlns:a16="http://schemas.microsoft.com/office/drawing/2014/main" id="{AE4FDCCE-FBC9-4D29-97C5-B043EE8C2418}"/>
              </a:ext>
            </a:extLst>
          </p:cNvPr>
          <p:cNvSpPr/>
          <p:nvPr/>
        </p:nvSpPr>
        <p:spPr>
          <a:xfrm>
            <a:off x="1894114" y="1175658"/>
            <a:ext cx="3627123" cy="3578104"/>
          </a:xfrm>
          <a:prstGeom prst="roundRect">
            <a:avLst/>
          </a:prstGeom>
          <a:blipFill rotWithShape="1">
            <a:blip r:embed="rId3"/>
            <a:srcRect/>
            <a:stretch>
              <a:fillRect l="-17000" r="-17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Rounded Corners 11" descr="A picture containing person, child, young, holding&#10;&#10;Description automatically generated">
            <a:extLst>
              <a:ext uri="{FF2B5EF4-FFF2-40B4-BE49-F238E27FC236}">
                <a16:creationId xmlns:a16="http://schemas.microsoft.com/office/drawing/2014/main" id="{A01279AE-E2C8-4A8D-BAAF-BCBFF5A85962}"/>
              </a:ext>
            </a:extLst>
          </p:cNvPr>
          <p:cNvSpPr/>
          <p:nvPr/>
        </p:nvSpPr>
        <p:spPr>
          <a:xfrm>
            <a:off x="5941420" y="1175658"/>
            <a:ext cx="3627123" cy="3578104"/>
          </a:xfrm>
          <a:prstGeom prst="roundRect">
            <a:avLst/>
          </a:prstGeom>
          <a:blipFill rotWithShape="1">
            <a:blip r:embed="rId4"/>
            <a:srcRect/>
            <a:stretch>
              <a:fillRect l="-114601" r="-47399"/>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56143799"/>
      </p:ext>
    </p:extLst>
  </p:cSld>
  <p:clrMapOvr>
    <a:masterClrMapping/>
  </p:clrMapOvr>
</p:sld>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99"/>
    </a:dk2>
    <a:lt2>
      <a:srgbClr val="FFFF00"/>
    </a:lt2>
    <a:accent1>
      <a:srgbClr val="FF0000"/>
    </a:accent1>
    <a:accent2>
      <a:srgbClr val="00CC00"/>
    </a:accent2>
    <a:accent3>
      <a:srgbClr val="AAAACA"/>
    </a:accent3>
    <a:accent4>
      <a:srgbClr val="DADADA"/>
    </a:accent4>
    <a:accent5>
      <a:srgbClr val="FFAAAA"/>
    </a:accent5>
    <a:accent6>
      <a:srgbClr val="00B900"/>
    </a:accent6>
    <a:hlink>
      <a:srgbClr val="00CCFF"/>
    </a:hlink>
    <a:folHlink>
      <a:srgbClr val="FF33CC"/>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99"/>
    </a:dk2>
    <a:lt2>
      <a:srgbClr val="FFFF00"/>
    </a:lt2>
    <a:accent1>
      <a:srgbClr val="FF0000"/>
    </a:accent1>
    <a:accent2>
      <a:srgbClr val="00CC00"/>
    </a:accent2>
    <a:accent3>
      <a:srgbClr val="AAAACA"/>
    </a:accent3>
    <a:accent4>
      <a:srgbClr val="DADADA"/>
    </a:accent4>
    <a:accent5>
      <a:srgbClr val="FFAAAA"/>
    </a:accent5>
    <a:accent6>
      <a:srgbClr val="00B900"/>
    </a:accent6>
    <a:hlink>
      <a:srgbClr val="00CCFF"/>
    </a:hlink>
    <a:folHlink>
      <a:srgbClr val="FF33CC"/>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000099"/>
    </a:dk2>
    <a:lt2>
      <a:srgbClr val="FFFF00"/>
    </a:lt2>
    <a:accent1>
      <a:srgbClr val="FF0000"/>
    </a:accent1>
    <a:accent2>
      <a:srgbClr val="00CC00"/>
    </a:accent2>
    <a:accent3>
      <a:srgbClr val="AAAACA"/>
    </a:accent3>
    <a:accent4>
      <a:srgbClr val="DADADA"/>
    </a:accent4>
    <a:accent5>
      <a:srgbClr val="FFAAAA"/>
    </a:accent5>
    <a:accent6>
      <a:srgbClr val="00B900"/>
    </a:accent6>
    <a:hlink>
      <a:srgbClr val="00CCFF"/>
    </a:hlink>
    <a:folHlink>
      <a:srgbClr val="FF33CC"/>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00"/>
    </a:dk1>
    <a:lt1>
      <a:srgbClr val="FFFFFF"/>
    </a:lt1>
    <a:dk2>
      <a:srgbClr val="000099"/>
    </a:dk2>
    <a:lt2>
      <a:srgbClr val="FFFF00"/>
    </a:lt2>
    <a:accent1>
      <a:srgbClr val="FF0000"/>
    </a:accent1>
    <a:accent2>
      <a:srgbClr val="00CC00"/>
    </a:accent2>
    <a:accent3>
      <a:srgbClr val="AAAACA"/>
    </a:accent3>
    <a:accent4>
      <a:srgbClr val="DADADA"/>
    </a:accent4>
    <a:accent5>
      <a:srgbClr val="FFAAAA"/>
    </a:accent5>
    <a:accent6>
      <a:srgbClr val="00B900"/>
    </a:accent6>
    <a:hlink>
      <a:srgbClr val="00CCFF"/>
    </a:hlink>
    <a:folHlink>
      <a:srgbClr val="FF33CC"/>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000099"/>
    </a:dk2>
    <a:lt2>
      <a:srgbClr val="FFFF00"/>
    </a:lt2>
    <a:accent1>
      <a:srgbClr val="FF0000"/>
    </a:accent1>
    <a:accent2>
      <a:srgbClr val="00CC00"/>
    </a:accent2>
    <a:accent3>
      <a:srgbClr val="AAAACA"/>
    </a:accent3>
    <a:accent4>
      <a:srgbClr val="DADADA"/>
    </a:accent4>
    <a:accent5>
      <a:srgbClr val="FFAAAA"/>
    </a:accent5>
    <a:accent6>
      <a:srgbClr val="00B900"/>
    </a:accent6>
    <a:hlink>
      <a:srgbClr val="00CCFF"/>
    </a:hlink>
    <a:folHlink>
      <a:srgbClr val="FF33CC"/>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000099"/>
    </a:dk2>
    <a:lt2>
      <a:srgbClr val="FFFF00"/>
    </a:lt2>
    <a:accent1>
      <a:srgbClr val="FF0000"/>
    </a:accent1>
    <a:accent2>
      <a:srgbClr val="00CC00"/>
    </a:accent2>
    <a:accent3>
      <a:srgbClr val="AAAACA"/>
    </a:accent3>
    <a:accent4>
      <a:srgbClr val="DADADA"/>
    </a:accent4>
    <a:accent5>
      <a:srgbClr val="FFAAAA"/>
    </a:accent5>
    <a:accent6>
      <a:srgbClr val="00B900"/>
    </a:accent6>
    <a:hlink>
      <a:srgbClr val="00CCFF"/>
    </a:hlink>
    <a:folHlink>
      <a:srgbClr val="FF33CC"/>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TotalTime>
  <Words>3994</Words>
  <Application>Microsoft Office PowerPoint</Application>
  <PresentationFormat>Widescreen</PresentationFormat>
  <Paragraphs>413</Paragraphs>
  <Slides>49</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2_Office Theme</vt:lpstr>
      <vt:lpstr>PowerPoint Presentation</vt:lpstr>
      <vt:lpstr>Руководство ВФГ по лечению гемофилии</vt:lpstr>
      <vt:lpstr>Глава 6: Профилактика при гемофилии</vt:lpstr>
      <vt:lpstr>Публикуемые сведения: Мануэль Каркао</vt:lpstr>
      <vt:lpstr>Авторы</vt:lpstr>
      <vt:lpstr>Гемофилия = тяжёлая пожизненная коагулопатия  [без регулярных инфузий фактора = профилактики]</vt:lpstr>
      <vt:lpstr>Гемофилия = тяжёлая пожизненная коагулопатия  [без регулярных инфузий фактора = профилактики]</vt:lpstr>
      <vt:lpstr>И это приводит к… </vt:lpstr>
      <vt:lpstr>Но с профилактикой</vt:lpstr>
      <vt:lpstr>Профилактика фактором со стандартным периодом полувыведения значительное числа кровотечений</vt:lpstr>
      <vt:lpstr>Профилактика фактором со стандартным периодом полувыведения   значительное числа кровотечений</vt:lpstr>
      <vt:lpstr>PowerPoint Presentation</vt:lpstr>
      <vt:lpstr>PowerPoint Presentation</vt:lpstr>
      <vt:lpstr>PowerPoint Presentation</vt:lpstr>
      <vt:lpstr>PowerPoint Presentation</vt:lpstr>
      <vt:lpstr>PowerPoint Presentation</vt:lpstr>
      <vt:lpstr>PowerPoint Presentation</vt:lpstr>
      <vt:lpstr>Профилактика фактором со стандартным периодом полувыведения   значительное числа кровотечений</vt:lpstr>
      <vt:lpstr>Профилактика фактором со стандартным периодом полувыведения   значительное числа кровотечений</vt:lpstr>
      <vt:lpstr>Профилактика фактором со стандартным периодом полувыведения   значительное числа кровотечений</vt:lpstr>
      <vt:lpstr>Профилактика фактором со стандартным периодом полувыведения   значительное числа кровотечений</vt:lpstr>
      <vt:lpstr>Полная доза профилактики с помощью FVIII СПП</vt:lpstr>
      <vt:lpstr>Даже один укол переносится достаточно тяжело! </vt:lpstr>
      <vt:lpstr>Полная доза профилактики с помощью FVIII СПП –  переносится крайне тяжело</vt:lpstr>
      <vt:lpstr>Полная доза профилактики с помощью FVIII СПП –  переносится крайне тяжело</vt:lpstr>
      <vt:lpstr>Полная доза профилактики с помощью FVIII СПП –  переносится крайне тяжело</vt:lpstr>
      <vt:lpstr>Полная доза профилактики с помощью FVIII СПП –  переносится крайне тяжело</vt:lpstr>
      <vt:lpstr>Полная доза профилактики с помощью FVIII СПП –  переносится крайне тяжело</vt:lpstr>
      <vt:lpstr>Полная доза профилактики с помощью FVIII СПП –  переносится крайне тяжело</vt:lpstr>
      <vt:lpstr>Количество суставных кровотечений в зависимости от базового уровня FVIII</vt:lpstr>
      <vt:lpstr>Количество суставных кровотечений в зависимости от базового уровня FVIII</vt:lpstr>
      <vt:lpstr>Профилактика: пациентам требуется  </vt:lpstr>
      <vt:lpstr>PowerPoint Presentation</vt:lpstr>
      <vt:lpstr>PowerPoint Presentation</vt:lpstr>
      <vt:lpstr>PowerPoint Presentation</vt:lpstr>
      <vt:lpstr>Профилактика Теперь мы можем улучшить ситуацию</vt:lpstr>
      <vt:lpstr>Преимущества КФС с удлинённым периодом полувыведения (УПП)</vt:lpstr>
      <vt:lpstr>PowerPoint Presentation</vt:lpstr>
      <vt:lpstr>PowerPoint Presentation</vt:lpstr>
      <vt:lpstr>Профилактика эмицизумабом (ПК – подкожно)   &gt;90%  числа кровотечений (в сравнении с лечением по требованию)</vt:lpstr>
      <vt:lpstr>Профилактика эмицизумабом (ПК)   &gt;90%  числа кровотечений (в сравнении с лечением по требованию)</vt:lpstr>
      <vt:lpstr>Преимущества эмицизумаба</vt:lpstr>
      <vt:lpstr>PowerPoint Presentation</vt:lpstr>
      <vt:lpstr>What is prophylaxis?</vt:lpstr>
      <vt:lpstr>Что такое профилактика?</vt:lpstr>
      <vt:lpstr>Что такое профилактика?</vt:lpstr>
      <vt:lpstr>PowerPoint Presentation</vt:lpstr>
      <vt:lpstr>PowerPoint Presentation</vt:lpstr>
      <vt:lpstr>Благодарим организацию «Гемофилия-Альянс» за поддержку в создании этой презентации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Chadwick</dc:creator>
  <cp:lastModifiedBy>Julia Chadwick</cp:lastModifiedBy>
  <cp:revision>2</cp:revision>
  <dcterms:created xsi:type="dcterms:W3CDTF">2022-05-27T17:08:13Z</dcterms:created>
  <dcterms:modified xsi:type="dcterms:W3CDTF">2022-05-27T17:23:47Z</dcterms:modified>
</cp:coreProperties>
</file>